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307" r:id="rId3"/>
    <p:sldId id="314" r:id="rId4"/>
    <p:sldId id="338" r:id="rId5"/>
    <p:sldId id="286" r:id="rId6"/>
    <p:sldId id="320" r:id="rId7"/>
    <p:sldId id="340" r:id="rId8"/>
    <p:sldId id="337" r:id="rId9"/>
    <p:sldId id="319" r:id="rId10"/>
    <p:sldId id="341" r:id="rId11"/>
  </p:sldIdLst>
  <p:sldSz cx="9144000" cy="5143500" type="screen16x9"/>
  <p:notesSz cx="6797675" cy="9926638"/>
  <p:embeddedFontLst>
    <p:embeddedFont>
      <p:font typeface="Comic Sans MS" panose="030F0702030302020204" pitchFamily="66" charset="0"/>
      <p:regular r:id="rId13"/>
      <p:bold r:id="rId14"/>
      <p:italic r:id="rId15"/>
      <p:boldItalic r:id="rId16"/>
    </p:embeddedFont>
    <p:embeddedFont>
      <p:font typeface="Corbel" panose="020B050302020402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06" y="1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https://www.tiktok.com/@lets.make_a_difference/video/7559349147824950550</a:t>
            </a:r>
          </a:p>
        </p:txBody>
      </p:sp>
    </p:spTree>
    <p:extLst>
      <p:ext uri="{BB962C8B-B14F-4D97-AF65-F5344CB8AC3E}">
        <p14:creationId xmlns:p14="http://schemas.microsoft.com/office/powerpoint/2010/main" val="2726720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Reflection- Make link between when someone is not being resilient, it as if they have hit a wall. They are unable to achieve.</a:t>
            </a:r>
          </a:p>
        </p:txBody>
      </p:sp>
    </p:spTree>
    <p:extLst>
      <p:ext uri="{BB962C8B-B14F-4D97-AF65-F5344CB8AC3E}">
        <p14:creationId xmlns:p14="http://schemas.microsoft.com/office/powerpoint/2010/main" val="4182875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4068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7640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https://www.youtube.com/watch?v=2zrtHt3bBmQ</a:t>
            </a:r>
          </a:p>
        </p:txBody>
      </p:sp>
    </p:spTree>
    <p:extLst>
      <p:ext uri="{BB962C8B-B14F-4D97-AF65-F5344CB8AC3E}">
        <p14:creationId xmlns:p14="http://schemas.microsoft.com/office/powerpoint/2010/main" val="1566341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Make the link between being resilient to having to have confidence </a:t>
            </a:r>
          </a:p>
        </p:txBody>
      </p:sp>
    </p:spTree>
    <p:extLst>
      <p:ext uri="{BB962C8B-B14F-4D97-AF65-F5344CB8AC3E}">
        <p14:creationId xmlns:p14="http://schemas.microsoft.com/office/powerpoint/2010/main" val="1373478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263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6/21/2026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2zrtHt3bBmQ" TargetMode="Externa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6058678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Aspirations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3 22.06.2026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38BDDD-912A-4FB3-A367-2C3BB58813F7}"/>
              </a:ext>
            </a:extLst>
          </p:cNvPr>
          <p:cNvSpPr/>
          <p:nvPr/>
        </p:nvSpPr>
        <p:spPr>
          <a:xfrm>
            <a:off x="567770" y="115082"/>
            <a:ext cx="83455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Last Sign and symbol of the week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96EE17-81C5-4A66-BC6A-9A465E0065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53" t="48282" r="34297"/>
          <a:stretch/>
        </p:blipFill>
        <p:spPr>
          <a:xfrm>
            <a:off x="379357" y="1530907"/>
            <a:ext cx="4781476" cy="2853025"/>
          </a:xfrm>
          <a:prstGeom prst="rect">
            <a:avLst/>
          </a:prstGeom>
        </p:spPr>
      </p:pic>
      <p:pic>
        <p:nvPicPr>
          <p:cNvPr id="6" name="Google Shape;103;p14">
            <a:extLst>
              <a:ext uri="{FF2B5EF4-FFF2-40B4-BE49-F238E27FC236}">
                <a16:creationId xmlns:a16="http://schemas.microsoft.com/office/drawing/2014/main" id="{7FBC5FCB-7838-4B63-8E64-463E9D612FD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77513" t="46365" r="11370" b="40479"/>
          <a:stretch/>
        </p:blipFill>
        <p:spPr>
          <a:xfrm>
            <a:off x="5970963" y="2289700"/>
            <a:ext cx="2127006" cy="20133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7799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FB7AD64-FD12-4409-8F17-4051498CDF0B}"/>
              </a:ext>
            </a:extLst>
          </p:cNvPr>
          <p:cNvSpPr/>
          <p:nvPr/>
        </p:nvSpPr>
        <p:spPr>
          <a:xfrm>
            <a:off x="1096504" y="171066"/>
            <a:ext cx="71545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Sign and symbol of the week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B201D3-82CB-440C-8345-58D1E5C7D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951" y="1525648"/>
            <a:ext cx="2762250" cy="2609850"/>
          </a:xfrm>
          <a:prstGeom prst="rect">
            <a:avLst/>
          </a:prstGeom>
        </p:spPr>
      </p:pic>
      <p:pic>
        <p:nvPicPr>
          <p:cNvPr id="7" name="Google Shape;117;p9">
            <a:extLst>
              <a:ext uri="{FF2B5EF4-FFF2-40B4-BE49-F238E27FC236}">
                <a16:creationId xmlns:a16="http://schemas.microsoft.com/office/drawing/2014/main" id="{FEB02A45-747F-4DA4-9987-7213A74A79C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44106" t="45977" r="44386" b="39928"/>
          <a:stretch/>
        </p:blipFill>
        <p:spPr>
          <a:xfrm>
            <a:off x="5274644" y="1923570"/>
            <a:ext cx="2531445" cy="232493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19;p9">
            <a:extLst>
              <a:ext uri="{FF2B5EF4-FFF2-40B4-BE49-F238E27FC236}">
                <a16:creationId xmlns:a16="http://schemas.microsoft.com/office/drawing/2014/main" id="{E5E87DB4-B177-4289-8A29-177E5A9DCBF2}"/>
              </a:ext>
            </a:extLst>
          </p:cNvPr>
          <p:cNvSpPr txBox="1"/>
          <p:nvPr/>
        </p:nvSpPr>
        <p:spPr>
          <a:xfrm>
            <a:off x="2033341" y="4182676"/>
            <a:ext cx="1757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dirty="0"/>
              <a:t>Look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0643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n crying against brick wall hi-res stock photography and images - Alamy">
            <a:extLst>
              <a:ext uri="{FF2B5EF4-FFF2-40B4-BE49-F238E27FC236}">
                <a16:creationId xmlns:a16="http://schemas.microsoft.com/office/drawing/2014/main" id="{0A6AC474-C114-458A-82F4-03F16494DB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81"/>
          <a:stretch/>
        </p:blipFill>
        <p:spPr bwMode="auto">
          <a:xfrm>
            <a:off x="1206063" y="615123"/>
            <a:ext cx="6731873" cy="44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B3EF8DF-52FA-4184-9291-3686D140C64A}"/>
              </a:ext>
            </a:extLst>
          </p:cNvPr>
          <p:cNvSpPr/>
          <p:nvPr/>
        </p:nvSpPr>
        <p:spPr>
          <a:xfrm>
            <a:off x="204262" y="122855"/>
            <a:ext cx="6388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Recap: </a:t>
            </a:r>
            <a:r>
              <a:rPr lang="en-GB" dirty="0">
                <a:latin typeface="Comic Sans MS" panose="030F0702030302020204" pitchFamily="66" charset="0"/>
              </a:rPr>
              <a:t>Have you ever hit a wall? What did you do? Next?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923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CF913-99B7-4498-A515-A21E407E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what is ambition is…..</a:t>
            </a:r>
          </a:p>
        </p:txBody>
      </p:sp>
      <p:pic>
        <p:nvPicPr>
          <p:cNvPr id="1026" name="Picture 2" descr="921 3 Sticky Notes Royalty-Free Images, Stock Photos &amp; Pictures |  Shutterstock">
            <a:extLst>
              <a:ext uri="{FF2B5EF4-FFF2-40B4-BE49-F238E27FC236}">
                <a16:creationId xmlns:a16="http://schemas.microsoft.com/office/drawing/2014/main" id="{FE126E7D-58C3-4FDA-9ECB-7AC72C6441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8" t="16462" r="5700" b="24501"/>
          <a:stretch/>
        </p:blipFill>
        <p:spPr bwMode="auto">
          <a:xfrm>
            <a:off x="760848" y="1893811"/>
            <a:ext cx="7622303" cy="224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788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921 3 Sticky Notes Royalty-Free Images, Stock Photos &amp; Pictures |  Shutterstock">
            <a:extLst>
              <a:ext uri="{FF2B5EF4-FFF2-40B4-BE49-F238E27FC236}">
                <a16:creationId xmlns:a16="http://schemas.microsoft.com/office/drawing/2014/main" id="{0F0E05BF-B2F2-4E31-8CC6-304C9CD31D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8" t="16462" r="5700" b="24501"/>
          <a:stretch/>
        </p:blipFill>
        <p:spPr bwMode="auto">
          <a:xfrm>
            <a:off x="182925" y="1319814"/>
            <a:ext cx="8892998" cy="2616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D0034E-3F31-451A-B4BF-1E55CCCBE3BF}"/>
              </a:ext>
            </a:extLst>
          </p:cNvPr>
          <p:cNvSpPr txBox="1"/>
          <p:nvPr/>
        </p:nvSpPr>
        <p:spPr>
          <a:xfrm>
            <a:off x="182925" y="1971585"/>
            <a:ext cx="24773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To set and achieve your goal.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A8E144-033A-4CC1-8337-358F886C1F63}"/>
              </a:ext>
            </a:extLst>
          </p:cNvPr>
          <p:cNvSpPr txBox="1"/>
          <p:nvPr/>
        </p:nvSpPr>
        <p:spPr>
          <a:xfrm>
            <a:off x="3381985" y="1977957"/>
            <a:ext cx="21336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To be resilient </a:t>
            </a: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(don’t give up).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DDCFEC-B461-4CFC-BC79-6815A1CE3E00}"/>
              </a:ext>
            </a:extLst>
          </p:cNvPr>
          <p:cNvSpPr txBox="1"/>
          <p:nvPr/>
        </p:nvSpPr>
        <p:spPr>
          <a:xfrm>
            <a:off x="6581042" y="1971585"/>
            <a:ext cx="23165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To have a positive mindset. </a:t>
            </a:r>
          </a:p>
        </p:txBody>
      </p:sp>
    </p:spTree>
    <p:extLst>
      <p:ext uri="{BB962C8B-B14F-4D97-AF65-F5344CB8AC3E}">
        <p14:creationId xmlns:p14="http://schemas.microsoft.com/office/powerpoint/2010/main" val="61086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CC4686-D6C6-41D1-9B4E-C2AB62E46C14}"/>
              </a:ext>
            </a:extLst>
          </p:cNvPr>
          <p:cNvSpPr/>
          <p:nvPr/>
        </p:nvSpPr>
        <p:spPr>
          <a:xfrm>
            <a:off x="1402702" y="71442"/>
            <a:ext cx="655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Watch: https://www.youtube.com/watch?v=2zrtHt3bBmQ</a:t>
            </a:r>
          </a:p>
        </p:txBody>
      </p:sp>
      <p:pic>
        <p:nvPicPr>
          <p:cNvPr id="3" name="Online Media 2" title="Growth Mindset (1 of 5) | Social Emotional Learning for kids">
            <a:hlinkClick r:id="" action="ppaction://media"/>
            <a:extLst>
              <a:ext uri="{FF2B5EF4-FFF2-40B4-BE49-F238E27FC236}">
                <a16:creationId xmlns:a16="http://schemas.microsoft.com/office/drawing/2014/main" id="{885B35D8-F823-4EDE-87ED-1BCD6729030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54564" y="440774"/>
            <a:ext cx="8223379" cy="462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2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94FE76-92B0-47C3-BB39-34C7098D1A29}"/>
              </a:ext>
            </a:extLst>
          </p:cNvPr>
          <p:cNvSpPr txBox="1"/>
          <p:nvPr/>
        </p:nvSpPr>
        <p:spPr>
          <a:xfrm>
            <a:off x="671804" y="309592"/>
            <a:ext cx="752047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What is the link between our value of aspiration and a growth mindset? </a:t>
            </a:r>
          </a:p>
        </p:txBody>
      </p:sp>
    </p:spTree>
    <p:extLst>
      <p:ext uri="{BB962C8B-B14F-4D97-AF65-F5344CB8AC3E}">
        <p14:creationId xmlns:p14="http://schemas.microsoft.com/office/powerpoint/2010/main" val="3863235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edia.digistormhosting.com.au/mmcc-au-qld-264-website/content/power-of-yet-2.png?v=1616122675">
            <a:extLst>
              <a:ext uri="{FF2B5EF4-FFF2-40B4-BE49-F238E27FC236}">
                <a16:creationId xmlns:a16="http://schemas.microsoft.com/office/drawing/2014/main" id="{439C1E31-6B11-46B8-8515-F166D84E5D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08" b="14134"/>
          <a:stretch/>
        </p:blipFill>
        <p:spPr bwMode="auto">
          <a:xfrm>
            <a:off x="1287104" y="553299"/>
            <a:ext cx="6364670" cy="442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BF18CC-76A6-4434-81AE-8841B3113E3D}"/>
              </a:ext>
            </a:extLst>
          </p:cNvPr>
          <p:cNvSpPr/>
          <p:nvPr/>
        </p:nvSpPr>
        <p:spPr>
          <a:xfrm>
            <a:off x="68372" y="0"/>
            <a:ext cx="9224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does it mean to have a positive mindset? </a:t>
            </a:r>
          </a:p>
        </p:txBody>
      </p:sp>
    </p:spTree>
    <p:extLst>
      <p:ext uri="{BB962C8B-B14F-4D97-AF65-F5344CB8AC3E}">
        <p14:creationId xmlns:p14="http://schemas.microsoft.com/office/powerpoint/2010/main" val="1626473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536106-56D0-48DD-999E-C9F9771EB0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3812"/>
          <a:stretch/>
        </p:blipFill>
        <p:spPr>
          <a:xfrm>
            <a:off x="409371" y="1051248"/>
            <a:ext cx="8031723" cy="37358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3DB8B72-18BE-4F4C-9975-3CDBC8F85177}"/>
              </a:ext>
            </a:extLst>
          </p:cNvPr>
          <p:cNvSpPr/>
          <p:nvPr/>
        </p:nvSpPr>
        <p:spPr>
          <a:xfrm>
            <a:off x="236376" y="87295"/>
            <a:ext cx="87583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Activity: On the left are the comment a person with a fixed mindset would have, what would the person with a growth mindset say?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6893E9-2121-4AF3-92CE-CD36D3DD642B}"/>
              </a:ext>
            </a:extLst>
          </p:cNvPr>
          <p:cNvSpPr/>
          <p:nvPr/>
        </p:nvSpPr>
        <p:spPr>
          <a:xfrm>
            <a:off x="4994988" y="1592424"/>
            <a:ext cx="2052734" cy="553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053531-B87B-4E1A-BB6F-8D96925C2F7E}"/>
              </a:ext>
            </a:extLst>
          </p:cNvPr>
          <p:cNvSpPr/>
          <p:nvPr/>
        </p:nvSpPr>
        <p:spPr>
          <a:xfrm>
            <a:off x="5691674" y="2146041"/>
            <a:ext cx="2052734" cy="55361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6F082B-BC39-44C0-A19C-D66F7FC1954A}"/>
              </a:ext>
            </a:extLst>
          </p:cNvPr>
          <p:cNvSpPr/>
          <p:nvPr/>
        </p:nvSpPr>
        <p:spPr>
          <a:xfrm>
            <a:off x="6021355" y="2687217"/>
            <a:ext cx="2052734" cy="55361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E85055-7F81-49AF-B989-2D41F8F0E112}"/>
              </a:ext>
            </a:extLst>
          </p:cNvPr>
          <p:cNvSpPr/>
          <p:nvPr/>
        </p:nvSpPr>
        <p:spPr>
          <a:xfrm>
            <a:off x="5769429" y="3183560"/>
            <a:ext cx="2052734" cy="553617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C914BA-CC94-4B62-B01C-307F941CE406}"/>
              </a:ext>
            </a:extLst>
          </p:cNvPr>
          <p:cNvSpPr/>
          <p:nvPr/>
        </p:nvSpPr>
        <p:spPr>
          <a:xfrm>
            <a:off x="5421086" y="3737177"/>
            <a:ext cx="2052734" cy="55361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6547E6D-D9F2-4059-A66D-15DD237AB17E}"/>
              </a:ext>
            </a:extLst>
          </p:cNvPr>
          <p:cNvSpPr/>
          <p:nvPr/>
        </p:nvSpPr>
        <p:spPr>
          <a:xfrm>
            <a:off x="4749283" y="4278353"/>
            <a:ext cx="2052734" cy="55361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797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655</TotalTime>
  <Words>218</Words>
  <Application>Microsoft Office PowerPoint</Application>
  <PresentationFormat>On-screen Show (16:9)</PresentationFormat>
  <Paragraphs>20</Paragraphs>
  <Slides>10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Corbel</vt:lpstr>
      <vt:lpstr>Arial</vt:lpstr>
      <vt:lpstr>Comic Sans MS</vt:lpstr>
      <vt:lpstr>Wingdings</vt:lpstr>
      <vt:lpstr>Banded</vt:lpstr>
      <vt:lpstr>Aspirations Assembly 3 22.06.2026</vt:lpstr>
      <vt:lpstr>PowerPoint Presentation</vt:lpstr>
      <vt:lpstr>PowerPoint Presentation</vt:lpstr>
      <vt:lpstr>PowerPoint Presentation</vt:lpstr>
      <vt:lpstr>Recap what is ambition is…..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42</cp:revision>
  <cp:lastPrinted>2025-10-13T14:07:24Z</cp:lastPrinted>
  <dcterms:modified xsi:type="dcterms:W3CDTF">2026-06-21T21:14:57Z</dcterms:modified>
</cp:coreProperties>
</file>