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C24510-EF28-4CDE-A88D-9FECF744BB76}" v="5" dt="2024-10-17T08:43:53.0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CEC24510-EF28-4CDE-A88D-9FECF744BB76}"/>
    <pc:docChg chg="undo custSel addSld delSld modSld">
      <pc:chgData name="Emilie Woodroffe" userId="b157383c7860d663" providerId="LiveId" clId="{CEC24510-EF28-4CDE-A88D-9FECF744BB76}" dt="2024-10-17T08:43:53.041" v="20"/>
      <pc:docMkLst>
        <pc:docMk/>
      </pc:docMkLst>
      <pc:sldChg chg="addSp delSp modSp mod">
        <pc:chgData name="Emilie Woodroffe" userId="b157383c7860d663" providerId="LiveId" clId="{CEC24510-EF28-4CDE-A88D-9FECF744BB76}" dt="2024-10-17T08:43:53.041" v="20"/>
        <pc:sldMkLst>
          <pc:docMk/>
          <pc:sldMk cId="2685529057" sldId="264"/>
        </pc:sldMkLst>
        <pc:spChg chg="add mod">
          <ac:chgData name="Emilie Woodroffe" userId="b157383c7860d663" providerId="LiveId" clId="{CEC24510-EF28-4CDE-A88D-9FECF744BB76}" dt="2024-10-17T08:43:53.041" v="20"/>
          <ac:spMkLst>
            <pc:docMk/>
            <pc:sldMk cId="2685529057" sldId="264"/>
            <ac:spMk id="2" creationId="{32D48C36-0292-FF31-28B2-FC3AE2352704}"/>
          </ac:spMkLst>
        </pc:spChg>
        <pc:spChg chg="add mod">
          <ac:chgData name="Emilie Woodroffe" userId="b157383c7860d663" providerId="LiveId" clId="{CEC24510-EF28-4CDE-A88D-9FECF744BB76}" dt="2024-10-17T08:43:53.041" v="20"/>
          <ac:spMkLst>
            <pc:docMk/>
            <pc:sldMk cId="2685529057" sldId="264"/>
            <ac:spMk id="3" creationId="{53AF7701-B6CF-A538-A48B-17D443DC75FB}"/>
          </ac:spMkLst>
        </pc:spChg>
        <pc:spChg chg="add del">
          <ac:chgData name="Emilie Woodroffe" userId="b157383c7860d663" providerId="LiveId" clId="{CEC24510-EF28-4CDE-A88D-9FECF744BB76}" dt="2024-10-16T10:02:03.009" v="7" actId="478"/>
          <ac:spMkLst>
            <pc:docMk/>
            <pc:sldMk cId="2685529057" sldId="264"/>
            <ac:spMk id="3" creationId="{9892D031-9A15-D53E-85A1-A31C4C3A12FE}"/>
          </ac:spMkLst>
        </pc:spChg>
        <pc:spChg chg="add mod">
          <ac:chgData name="Emilie Woodroffe" userId="b157383c7860d663" providerId="LiveId" clId="{CEC24510-EF28-4CDE-A88D-9FECF744BB76}" dt="2024-10-17T08:43:53.041" v="20"/>
          <ac:spMkLst>
            <pc:docMk/>
            <pc:sldMk cId="2685529057" sldId="264"/>
            <ac:spMk id="4" creationId="{24E66FB9-B41C-82BE-E672-CAD71BC522E4}"/>
          </ac:spMkLst>
        </pc:spChg>
        <pc:spChg chg="add del">
          <ac:chgData name="Emilie Woodroffe" userId="b157383c7860d663" providerId="LiveId" clId="{CEC24510-EF28-4CDE-A88D-9FECF744BB76}" dt="2024-10-16T10:02:05.169" v="8" actId="478"/>
          <ac:spMkLst>
            <pc:docMk/>
            <pc:sldMk cId="2685529057" sldId="264"/>
            <ac:spMk id="4" creationId="{787DC573-C6AF-4B59-0878-888E8BD3EB21}"/>
          </ac:spMkLst>
        </pc:spChg>
        <pc:spChg chg="add del">
          <ac:chgData name="Emilie Woodroffe" userId="b157383c7860d663" providerId="LiveId" clId="{CEC24510-EF28-4CDE-A88D-9FECF744BB76}" dt="2024-10-16T10:02:03.009" v="7" actId="478"/>
          <ac:spMkLst>
            <pc:docMk/>
            <pc:sldMk cId="2685529057" sldId="264"/>
            <ac:spMk id="5" creationId="{76FCE11D-D99B-C8ED-F61B-CB931F49AA58}"/>
          </ac:spMkLst>
        </pc:spChg>
        <pc:spChg chg="add mod">
          <ac:chgData name="Emilie Woodroffe" userId="b157383c7860d663" providerId="LiveId" clId="{CEC24510-EF28-4CDE-A88D-9FECF744BB76}" dt="2024-10-17T08:43:53.041" v="20"/>
          <ac:spMkLst>
            <pc:docMk/>
            <pc:sldMk cId="2685529057" sldId="264"/>
            <ac:spMk id="5" creationId="{9BA3449F-089E-9AF6-FCAC-1483F90C542B}"/>
          </ac:spMkLst>
        </pc:spChg>
        <pc:spChg chg="add mod">
          <ac:chgData name="Emilie Woodroffe" userId="b157383c7860d663" providerId="LiveId" clId="{CEC24510-EF28-4CDE-A88D-9FECF744BB76}" dt="2024-10-17T08:43:53.041" v="20"/>
          <ac:spMkLst>
            <pc:docMk/>
            <pc:sldMk cId="2685529057" sldId="264"/>
            <ac:spMk id="7" creationId="{77BEAAB0-BFF6-AF8F-9069-97B69C3A900B}"/>
          </ac:spMkLst>
        </pc:spChg>
        <pc:spChg chg="del">
          <ac:chgData name="Emilie Woodroffe" userId="b157383c7860d663" providerId="LiveId" clId="{CEC24510-EF28-4CDE-A88D-9FECF744BB76}" dt="2024-10-16T10:02:26.812" v="16" actId="478"/>
          <ac:spMkLst>
            <pc:docMk/>
            <pc:sldMk cId="2685529057" sldId="264"/>
            <ac:spMk id="7" creationId="{E3B976DF-A6FA-7578-B5A3-2C9775224448}"/>
          </ac:spMkLst>
        </pc:spChg>
        <pc:spChg chg="add mod">
          <ac:chgData name="Emilie Woodroffe" userId="b157383c7860d663" providerId="LiveId" clId="{CEC24510-EF28-4CDE-A88D-9FECF744BB76}" dt="2024-10-17T08:43:53.041" v="20"/>
          <ac:spMkLst>
            <pc:docMk/>
            <pc:sldMk cId="2685529057" sldId="264"/>
            <ac:spMk id="8" creationId="{34C7C6C0-B894-5F80-1949-88E80F9FF0FB}"/>
          </ac:spMkLst>
        </pc:spChg>
        <pc:spChg chg="add mod">
          <ac:chgData name="Emilie Woodroffe" userId="b157383c7860d663" providerId="LiveId" clId="{CEC24510-EF28-4CDE-A88D-9FECF744BB76}" dt="2024-10-16T10:01:50.509" v="2"/>
          <ac:spMkLst>
            <pc:docMk/>
            <pc:sldMk cId="2685529057" sldId="264"/>
            <ac:spMk id="8" creationId="{63774493-18BE-A9DE-AD46-CF35E8E8F3BE}"/>
          </ac:spMkLst>
        </pc:spChg>
        <pc:spChg chg="add mod">
          <ac:chgData name="Emilie Woodroffe" userId="b157383c7860d663" providerId="LiveId" clId="{CEC24510-EF28-4CDE-A88D-9FECF744BB76}" dt="2024-10-16T10:01:50.509" v="2"/>
          <ac:spMkLst>
            <pc:docMk/>
            <pc:sldMk cId="2685529057" sldId="264"/>
            <ac:spMk id="10" creationId="{67569040-000E-896F-8207-2ABC2C4F56DB}"/>
          </ac:spMkLst>
        </pc:spChg>
        <pc:spChg chg="add del">
          <ac:chgData name="Emilie Woodroffe" userId="b157383c7860d663" providerId="LiveId" clId="{CEC24510-EF28-4CDE-A88D-9FECF744BB76}" dt="2024-10-16T10:02:03.009" v="7" actId="478"/>
          <ac:spMkLst>
            <pc:docMk/>
            <pc:sldMk cId="2685529057" sldId="264"/>
            <ac:spMk id="11" creationId="{82FB6155-EF73-4E76-B4CA-717526727E8F}"/>
          </ac:spMkLst>
        </pc:spChg>
        <pc:spChg chg="add del">
          <ac:chgData name="Emilie Woodroffe" userId="b157383c7860d663" providerId="LiveId" clId="{CEC24510-EF28-4CDE-A88D-9FECF744BB76}" dt="2024-10-16T10:02:03.009" v="7" actId="478"/>
          <ac:spMkLst>
            <pc:docMk/>
            <pc:sldMk cId="2685529057" sldId="264"/>
            <ac:spMk id="12" creationId="{0BFF1EF8-084B-4608-BC05-EB143649CB20}"/>
          </ac:spMkLst>
        </pc:spChg>
        <pc:spChg chg="add mod">
          <ac:chgData name="Emilie Woodroffe" userId="b157383c7860d663" providerId="LiveId" clId="{CEC24510-EF28-4CDE-A88D-9FECF744BB76}" dt="2024-10-16T10:01:50.509" v="2"/>
          <ac:spMkLst>
            <pc:docMk/>
            <pc:sldMk cId="2685529057" sldId="264"/>
            <ac:spMk id="15" creationId="{78686199-DA7A-6F60-11E6-EF49E51D1584}"/>
          </ac:spMkLst>
        </pc:spChg>
        <pc:spChg chg="add mod">
          <ac:chgData name="Emilie Woodroffe" userId="b157383c7860d663" providerId="LiveId" clId="{CEC24510-EF28-4CDE-A88D-9FECF744BB76}" dt="2024-10-16T10:01:50.509" v="2"/>
          <ac:spMkLst>
            <pc:docMk/>
            <pc:sldMk cId="2685529057" sldId="264"/>
            <ac:spMk id="16" creationId="{C11F8BCA-634F-82FB-26C1-03A2700BF3F8}"/>
          </ac:spMkLst>
        </pc:spChg>
        <pc:spChg chg="add del">
          <ac:chgData name="Emilie Woodroffe" userId="b157383c7860d663" providerId="LiveId" clId="{CEC24510-EF28-4CDE-A88D-9FECF744BB76}" dt="2024-10-16T10:02:03.009" v="7" actId="478"/>
          <ac:spMkLst>
            <pc:docMk/>
            <pc:sldMk cId="2685529057" sldId="264"/>
            <ac:spMk id="17" creationId="{07772029-499B-4E26-BBA2-6A6D5E33B3D7}"/>
          </ac:spMkLst>
        </pc:spChg>
        <pc:spChg chg="add mod">
          <ac:chgData name="Emilie Woodroffe" userId="b157383c7860d663" providerId="LiveId" clId="{CEC24510-EF28-4CDE-A88D-9FECF744BB76}" dt="2024-10-16T10:01:50.509" v="2"/>
          <ac:spMkLst>
            <pc:docMk/>
            <pc:sldMk cId="2685529057" sldId="264"/>
            <ac:spMk id="18" creationId="{10E90F0B-A79E-9FBE-B31A-B40BAA70649C}"/>
          </ac:spMkLst>
        </pc:spChg>
        <pc:spChg chg="add mod">
          <ac:chgData name="Emilie Woodroffe" userId="b157383c7860d663" providerId="LiveId" clId="{CEC24510-EF28-4CDE-A88D-9FECF744BB76}" dt="2024-10-16T10:01:50.509" v="2"/>
          <ac:spMkLst>
            <pc:docMk/>
            <pc:sldMk cId="2685529057" sldId="264"/>
            <ac:spMk id="20" creationId="{040CAED3-8751-61B1-70E6-6635D9AF0AC3}"/>
          </ac:spMkLst>
        </pc:spChg>
        <pc:spChg chg="add del mod">
          <ac:chgData name="Emilie Woodroffe" userId="b157383c7860d663" providerId="LiveId" clId="{CEC24510-EF28-4CDE-A88D-9FECF744BB76}" dt="2024-10-17T08:43:52.219" v="19" actId="478"/>
          <ac:spMkLst>
            <pc:docMk/>
            <pc:sldMk cId="2685529057" sldId="264"/>
            <ac:spMk id="21" creationId="{E3CE8987-919F-FCC6-0624-53B9A9F1D9B2}"/>
          </ac:spMkLst>
        </pc:spChg>
        <pc:spChg chg="add mod">
          <ac:chgData name="Emilie Woodroffe" userId="b157383c7860d663" providerId="LiveId" clId="{CEC24510-EF28-4CDE-A88D-9FECF744BB76}" dt="2024-10-16T10:02:32.038" v="17" actId="1076"/>
          <ac:spMkLst>
            <pc:docMk/>
            <pc:sldMk cId="2685529057" sldId="264"/>
            <ac:spMk id="22" creationId="{85C6B3CF-5832-7940-7DE9-443D8DF43712}"/>
          </ac:spMkLst>
        </pc:spChg>
        <pc:spChg chg="add del">
          <ac:chgData name="Emilie Woodroffe" userId="b157383c7860d663" providerId="LiveId" clId="{CEC24510-EF28-4CDE-A88D-9FECF744BB76}" dt="2024-10-16T10:02:05.169" v="8" actId="478"/>
          <ac:spMkLst>
            <pc:docMk/>
            <pc:sldMk cId="2685529057" sldId="264"/>
            <ac:spMk id="23" creationId="{12684117-C3C4-4205-80D6-C52CCEC8213E}"/>
          </ac:spMkLst>
        </pc:spChg>
        <pc:spChg chg="add del">
          <ac:chgData name="Emilie Woodroffe" userId="b157383c7860d663" providerId="LiveId" clId="{CEC24510-EF28-4CDE-A88D-9FECF744BB76}" dt="2024-10-16T10:02:03.009" v="7" actId="478"/>
          <ac:spMkLst>
            <pc:docMk/>
            <pc:sldMk cId="2685529057" sldId="264"/>
            <ac:spMk id="24" creationId="{9439B1F6-2D3A-3437-0513-9CE062D5977F}"/>
          </ac:spMkLst>
        </pc:spChg>
        <pc:spChg chg="add del mod">
          <ac:chgData name="Emilie Woodroffe" userId="b157383c7860d663" providerId="LiveId" clId="{CEC24510-EF28-4CDE-A88D-9FECF744BB76}" dt="2024-10-17T08:43:52.219" v="19" actId="478"/>
          <ac:spMkLst>
            <pc:docMk/>
            <pc:sldMk cId="2685529057" sldId="264"/>
            <ac:spMk id="25" creationId="{C870B946-E58A-CC87-F82C-671CE36DAA3C}"/>
          </ac:spMkLst>
        </pc:spChg>
        <pc:spChg chg="add del mod">
          <ac:chgData name="Emilie Woodroffe" userId="b157383c7860d663" providerId="LiveId" clId="{CEC24510-EF28-4CDE-A88D-9FECF744BB76}" dt="2024-10-17T08:43:52.219" v="19" actId="478"/>
          <ac:spMkLst>
            <pc:docMk/>
            <pc:sldMk cId="2685529057" sldId="264"/>
            <ac:spMk id="26" creationId="{FEC7E702-B5FF-E4E7-590C-4BD450E61C0F}"/>
          </ac:spMkLst>
        </pc:spChg>
        <pc:spChg chg="add del mod">
          <ac:chgData name="Emilie Woodroffe" userId="b157383c7860d663" providerId="LiveId" clId="{CEC24510-EF28-4CDE-A88D-9FECF744BB76}" dt="2024-10-17T08:43:52.219" v="19" actId="478"/>
          <ac:spMkLst>
            <pc:docMk/>
            <pc:sldMk cId="2685529057" sldId="264"/>
            <ac:spMk id="27" creationId="{5D16C58F-C590-B7E7-0FE4-83A96A0CDD30}"/>
          </ac:spMkLst>
        </pc:spChg>
        <pc:spChg chg="add del mod">
          <ac:chgData name="Emilie Woodroffe" userId="b157383c7860d663" providerId="LiveId" clId="{CEC24510-EF28-4CDE-A88D-9FECF744BB76}" dt="2024-10-17T08:43:52.219" v="19" actId="478"/>
          <ac:spMkLst>
            <pc:docMk/>
            <pc:sldMk cId="2685529057" sldId="264"/>
            <ac:spMk id="28" creationId="{1C189164-ADFB-67A3-CA47-484B814AAC6E}"/>
          </ac:spMkLst>
        </pc:spChg>
        <pc:picChg chg="add mod">
          <ac:chgData name="Emilie Woodroffe" userId="b157383c7860d663" providerId="LiveId" clId="{CEC24510-EF28-4CDE-A88D-9FECF744BB76}" dt="2024-10-16T10:01:50.509" v="2"/>
          <ac:picMkLst>
            <pc:docMk/>
            <pc:sldMk cId="2685529057" sldId="264"/>
            <ac:picMk id="2" creationId="{A497C811-29D0-9806-9AE6-48DDAA2E2CCF}"/>
          </ac:picMkLst>
        </pc:picChg>
        <pc:picChg chg="add del">
          <ac:chgData name="Emilie Woodroffe" userId="b157383c7860d663" providerId="LiveId" clId="{CEC24510-EF28-4CDE-A88D-9FECF744BB76}" dt="2024-10-16T10:01:55.839" v="4" actId="478"/>
          <ac:picMkLst>
            <pc:docMk/>
            <pc:sldMk cId="2685529057" sldId="264"/>
            <ac:picMk id="6" creationId="{FDF473F1-CCE4-E879-8E3D-3C35602962B0}"/>
          </ac:picMkLst>
        </pc:picChg>
        <pc:picChg chg="add mod">
          <ac:chgData name="Emilie Woodroffe" userId="b157383c7860d663" providerId="LiveId" clId="{CEC24510-EF28-4CDE-A88D-9FECF744BB76}" dt="2024-10-16T10:01:50.509" v="2"/>
          <ac:picMkLst>
            <pc:docMk/>
            <pc:sldMk cId="2685529057" sldId="264"/>
            <ac:picMk id="13" creationId="{5540F0FB-FE78-53B2-D23B-F0921EFF5E02}"/>
          </ac:picMkLst>
        </pc:picChg>
        <pc:picChg chg="add mod">
          <ac:chgData name="Emilie Woodroffe" userId="b157383c7860d663" providerId="LiveId" clId="{CEC24510-EF28-4CDE-A88D-9FECF744BB76}" dt="2024-10-16T10:01:50.509" v="2"/>
          <ac:picMkLst>
            <pc:docMk/>
            <pc:sldMk cId="2685529057" sldId="264"/>
            <ac:picMk id="14" creationId="{4011FB39-451C-6E58-A640-4E6195425F94}"/>
          </ac:picMkLst>
        </pc:picChg>
      </pc:sldChg>
      <pc:sldChg chg="addSp delSp modSp new del mod">
        <pc:chgData name="Emilie Woodroffe" userId="b157383c7860d663" providerId="LiveId" clId="{CEC24510-EF28-4CDE-A88D-9FECF744BB76}" dt="2024-10-16T10:02:35.380" v="18" actId="47"/>
        <pc:sldMkLst>
          <pc:docMk/>
          <pc:sldMk cId="3794536754" sldId="265"/>
        </pc:sldMkLst>
        <pc:spChg chg="del">
          <ac:chgData name="Emilie Woodroffe" userId="b157383c7860d663" providerId="LiveId" clId="{CEC24510-EF28-4CDE-A88D-9FECF744BB76}" dt="2024-10-16T10:02:17.141" v="13" actId="478"/>
          <ac:spMkLst>
            <pc:docMk/>
            <pc:sldMk cId="3794536754" sldId="265"/>
            <ac:spMk id="2" creationId="{B1DE378A-C27D-BF79-2225-33777BB872BC}"/>
          </ac:spMkLst>
        </pc:spChg>
        <pc:spChg chg="del">
          <ac:chgData name="Emilie Woodroffe" userId="b157383c7860d663" providerId="LiveId" clId="{CEC24510-EF28-4CDE-A88D-9FECF744BB76}" dt="2024-10-16T10:02:15.081" v="12" actId="478"/>
          <ac:spMkLst>
            <pc:docMk/>
            <pc:sldMk cId="3794536754" sldId="265"/>
            <ac:spMk id="3" creationId="{07E478C0-39AF-291E-FB4B-D9D90109154E}"/>
          </ac:spMkLst>
        </pc:spChg>
        <pc:spChg chg="add mod">
          <ac:chgData name="Emilie Woodroffe" userId="b157383c7860d663" providerId="LiveId" clId="{CEC24510-EF28-4CDE-A88D-9FECF744BB76}" dt="2024-10-16T10:01:58.080" v="6"/>
          <ac:spMkLst>
            <pc:docMk/>
            <pc:sldMk cId="3794536754" sldId="265"/>
            <ac:spMk id="5" creationId="{D0A11F1F-E09A-57AC-9F91-EB2420984B5A}"/>
          </ac:spMkLst>
        </pc:spChg>
        <pc:spChg chg="add mod">
          <ac:chgData name="Emilie Woodroffe" userId="b157383c7860d663" providerId="LiveId" clId="{CEC24510-EF28-4CDE-A88D-9FECF744BB76}" dt="2024-10-16T10:01:58.080" v="6"/>
          <ac:spMkLst>
            <pc:docMk/>
            <pc:sldMk cId="3794536754" sldId="265"/>
            <ac:spMk id="6" creationId="{D36AFF80-2927-6481-6557-37EB831EB8A0}"/>
          </ac:spMkLst>
        </pc:spChg>
        <pc:spChg chg="add mod">
          <ac:chgData name="Emilie Woodroffe" userId="b157383c7860d663" providerId="LiveId" clId="{CEC24510-EF28-4CDE-A88D-9FECF744BB76}" dt="2024-10-16T10:01:58.080" v="6"/>
          <ac:spMkLst>
            <pc:docMk/>
            <pc:sldMk cId="3794536754" sldId="265"/>
            <ac:spMk id="9" creationId="{D7FAB9BA-5EC1-62D9-C846-8E2BAC150603}"/>
          </ac:spMkLst>
        </pc:spChg>
        <pc:spChg chg="add mod">
          <ac:chgData name="Emilie Woodroffe" userId="b157383c7860d663" providerId="LiveId" clId="{CEC24510-EF28-4CDE-A88D-9FECF744BB76}" dt="2024-10-16T10:01:58.080" v="6"/>
          <ac:spMkLst>
            <pc:docMk/>
            <pc:sldMk cId="3794536754" sldId="265"/>
            <ac:spMk id="10" creationId="{B3B0A244-7CB3-7CBF-B30F-8ED36DB112AA}"/>
          </ac:spMkLst>
        </pc:spChg>
        <pc:spChg chg="add mod">
          <ac:chgData name="Emilie Woodroffe" userId="b157383c7860d663" providerId="LiveId" clId="{CEC24510-EF28-4CDE-A88D-9FECF744BB76}" dt="2024-10-16T10:01:58.080" v="6"/>
          <ac:spMkLst>
            <pc:docMk/>
            <pc:sldMk cId="3794536754" sldId="265"/>
            <ac:spMk id="11" creationId="{B68EF2EB-A23A-E508-2CD3-AF5B4549B339}"/>
          </ac:spMkLst>
        </pc:spChg>
        <pc:spChg chg="add mod">
          <ac:chgData name="Emilie Woodroffe" userId="b157383c7860d663" providerId="LiveId" clId="{CEC24510-EF28-4CDE-A88D-9FECF744BB76}" dt="2024-10-16T10:01:58.080" v="6"/>
          <ac:spMkLst>
            <pc:docMk/>
            <pc:sldMk cId="3794536754" sldId="265"/>
            <ac:spMk id="12" creationId="{2F452FE5-2266-E934-D2BC-D75C620454C8}"/>
          </ac:spMkLst>
        </pc:spChg>
        <pc:picChg chg="add del mod">
          <ac:chgData name="Emilie Woodroffe" userId="b157383c7860d663" providerId="LiveId" clId="{CEC24510-EF28-4CDE-A88D-9FECF744BB76}" dt="2024-10-16T10:02:11.111" v="11" actId="478"/>
          <ac:picMkLst>
            <pc:docMk/>
            <pc:sldMk cId="3794536754" sldId="265"/>
            <ac:picMk id="4" creationId="{05588E8D-23C9-9DA0-C7CE-A0A38819888A}"/>
          </ac:picMkLst>
        </pc:picChg>
        <pc:picChg chg="add del mod">
          <ac:chgData name="Emilie Woodroffe" userId="b157383c7860d663" providerId="LiveId" clId="{CEC24510-EF28-4CDE-A88D-9FECF744BB76}" dt="2024-10-16T10:02:09.749" v="10" actId="478"/>
          <ac:picMkLst>
            <pc:docMk/>
            <pc:sldMk cId="3794536754" sldId="265"/>
            <ac:picMk id="7" creationId="{6751F468-FABB-CA93-984D-42152019E02F}"/>
          </ac:picMkLst>
        </pc:picChg>
        <pc:picChg chg="add del mod">
          <ac:chgData name="Emilie Woodroffe" userId="b157383c7860d663" providerId="LiveId" clId="{CEC24510-EF28-4CDE-A88D-9FECF744BB76}" dt="2024-10-16T10:02:09.021" v="9" actId="478"/>
          <ac:picMkLst>
            <pc:docMk/>
            <pc:sldMk cId="3794536754" sldId="265"/>
            <ac:picMk id="8" creationId="{FFD43571-2897-1035-CA15-DACBC1E411F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4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2.png"/><Relationship Id="rId5" Type="http://schemas.microsoft.com/office/2007/relationships/media" Target="../media/media3.m4a"/><Relationship Id="rId10" Type="http://schemas.openxmlformats.org/officeDocument/2006/relationships/image" Target="../media/image1.png"/><Relationship Id="rId4" Type="http://schemas.openxmlformats.org/officeDocument/2006/relationships/audio" Target="../media/media2.m4a"/><Relationship Id="rId9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FDF473F1-CCE4-E879-8E3D-3C35602962B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300A60E4-E564-E19C-D804-3006D1C1F66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340" y="265844"/>
            <a:ext cx="1081686" cy="721124"/>
          </a:xfrm>
          <a:prstGeom prst="rect">
            <a:avLst/>
          </a:prstGeom>
        </p:spPr>
      </p:pic>
      <p:pic>
        <p:nvPicPr>
          <p:cNvPr id="19" name="Picture 18" descr="A close-up of a logo&#10;&#10;Description automatically generated">
            <a:extLst>
              <a:ext uri="{FF2B5EF4-FFF2-40B4-BE49-F238E27FC236}">
                <a16:creationId xmlns:a16="http://schemas.microsoft.com/office/drawing/2014/main" id="{D16D782F-0A17-9E26-74A7-89D99782536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85" y="165063"/>
            <a:ext cx="920288" cy="9202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5C6B3CF-5832-7940-7DE9-443D8DF43712}"/>
              </a:ext>
            </a:extLst>
          </p:cNvPr>
          <p:cNvSpPr txBox="1"/>
          <p:nvPr/>
        </p:nvSpPr>
        <p:spPr>
          <a:xfrm>
            <a:off x="3796332" y="347191"/>
            <a:ext cx="4599336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The Hungry Giant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2D48C36-0292-FF31-28B2-FC3AE2352704}"/>
              </a:ext>
            </a:extLst>
          </p:cNvPr>
          <p:cNvSpPr txBox="1"/>
          <p:nvPr/>
        </p:nvSpPr>
        <p:spPr>
          <a:xfrm>
            <a:off x="739771" y="1037775"/>
            <a:ext cx="3821252" cy="332398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Fruits and Vegetables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u="sng" dirty="0">
                <a:latin typeface="Century Gothic" panose="020B0502020202020204" pitchFamily="34" charset="0"/>
              </a:rPr>
              <a:t>Feminine nouns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manzana </a:t>
            </a:r>
            <a:r>
              <a:rPr lang="en-GB" sz="1400" dirty="0">
                <a:latin typeface="Century Gothic" panose="020B0502020202020204" pitchFamily="34" charset="0"/>
              </a:rPr>
              <a:t>–an apple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zanahoria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a carrot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naranja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an orange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pera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a pear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sandía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watermelon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u="sng" dirty="0">
                <a:latin typeface="Century Gothic" panose="020B0502020202020204" pitchFamily="34" charset="0"/>
              </a:rPr>
              <a:t>Masculine nouns: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plátano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a banana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melocotón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a peach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tomate</a:t>
            </a:r>
            <a:r>
              <a:rPr lang="en-GB" sz="1400" b="1" dirty="0">
                <a:latin typeface="Century Gothic" panose="020B0502020202020204" pitchFamily="34" charset="0"/>
              </a:rPr>
              <a:t>- </a:t>
            </a:r>
            <a:r>
              <a:rPr lang="en-GB" sz="1400" dirty="0">
                <a:latin typeface="Century Gothic" panose="020B0502020202020204" pitchFamily="34" charset="0"/>
              </a:rPr>
              <a:t>a tomato</a:t>
            </a:r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melón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melon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pepino </a:t>
            </a:r>
            <a:r>
              <a:rPr lang="en-GB" sz="1400" dirty="0">
                <a:latin typeface="Century Gothic" panose="020B0502020202020204" pitchFamily="34" charset="0"/>
              </a:rPr>
              <a:t>– a cucumber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AF7701-B6CF-A538-A48B-17D443DC75FB}"/>
              </a:ext>
            </a:extLst>
          </p:cNvPr>
          <p:cNvSpPr txBox="1"/>
          <p:nvPr/>
        </p:nvSpPr>
        <p:spPr>
          <a:xfrm>
            <a:off x="4742423" y="3633199"/>
            <a:ext cx="6709804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We add “s” or “es” at the end of the word in Spanish to make the noun a plural word e.g. </a:t>
            </a:r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plátano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>
                <a:latin typeface="Century Gothic" panose="020B0502020202020204" pitchFamily="34" charset="0"/>
                <a:sym typeface="Wingdings" panose="05000000000000000000" pitchFamily="2" charset="2"/>
              </a:rPr>
              <a:t> </a:t>
            </a:r>
            <a:r>
              <a:rPr lang="en-GB" sz="1400" b="1" dirty="0">
                <a:latin typeface="Century Gothic" panose="020B0502020202020204" pitchFamily="34" charset="0"/>
              </a:rPr>
              <a:t>dos </a:t>
            </a:r>
            <a:r>
              <a:rPr lang="en-GB" sz="1400" b="1" dirty="0" err="1">
                <a:latin typeface="Century Gothic" panose="020B0502020202020204" pitchFamily="34" charset="0"/>
              </a:rPr>
              <a:t>plátanos</a:t>
            </a:r>
            <a:r>
              <a:rPr lang="en-GB" sz="1400" b="1" dirty="0">
                <a:latin typeface="Century Gothic" panose="020B0502020202020204" pitchFamily="34" charset="0"/>
              </a:rPr>
              <a:t>; un </a:t>
            </a:r>
            <a:r>
              <a:rPr lang="en-GB" sz="1400" b="1" dirty="0" err="1">
                <a:latin typeface="Century Gothic" panose="020B0502020202020204" pitchFamily="34" charset="0"/>
              </a:rPr>
              <a:t>melón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>
                <a:latin typeface="Century Gothic" panose="020B0502020202020204" pitchFamily="34" charset="0"/>
                <a:sym typeface="Wingdings" panose="05000000000000000000" pitchFamily="2" charset="2"/>
              </a:rPr>
              <a:t> </a:t>
            </a:r>
            <a:r>
              <a:rPr lang="en-GB" sz="1400" b="1" dirty="0" err="1">
                <a:latin typeface="Century Gothic" panose="020B0502020202020204" pitchFamily="34" charset="0"/>
                <a:sym typeface="Wingdings" panose="05000000000000000000" pitchFamily="2" charset="2"/>
              </a:rPr>
              <a:t>tres</a:t>
            </a:r>
            <a:r>
              <a:rPr lang="en-GB" sz="1400" b="1" dirty="0">
                <a:latin typeface="Century Gothic" panose="020B0502020202020204" pitchFamily="34" charset="0"/>
                <a:sym typeface="Wingdings" panose="05000000000000000000" pitchFamily="2" charset="2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  <a:sym typeface="Wingdings" panose="05000000000000000000" pitchFamily="2" charset="2"/>
              </a:rPr>
              <a:t>melones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E66FB9-B41C-82BE-E672-CAD71BC522E4}"/>
              </a:ext>
            </a:extLst>
          </p:cNvPr>
          <p:cNvSpPr txBox="1"/>
          <p:nvPr/>
        </p:nvSpPr>
        <p:spPr>
          <a:xfrm>
            <a:off x="8395668" y="4720517"/>
            <a:ext cx="3094375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“za”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 err="1">
                <a:latin typeface="Century Gothic" panose="020B0502020202020204" pitchFamily="34" charset="0"/>
              </a:rPr>
              <a:t>za</a:t>
            </a:r>
            <a:r>
              <a:rPr lang="en-GB" sz="1400" dirty="0" err="1">
                <a:latin typeface="Century Gothic" panose="020B0502020202020204" pitchFamily="34" charset="0"/>
              </a:rPr>
              <a:t>nahoria</a:t>
            </a:r>
            <a:r>
              <a:rPr lang="en-GB" sz="1400" dirty="0">
                <a:latin typeface="Century Gothic" panose="020B0502020202020204" pitchFamily="34" charset="0"/>
              </a:rPr>
              <a:t>, man</a:t>
            </a:r>
            <a:r>
              <a:rPr lang="en-GB" sz="1400" b="1" dirty="0">
                <a:latin typeface="Century Gothic" panose="020B0502020202020204" pitchFamily="34" charset="0"/>
              </a:rPr>
              <a:t>za</a:t>
            </a:r>
            <a:r>
              <a:rPr lang="en-GB" sz="1400" dirty="0">
                <a:latin typeface="Century Gothic" panose="020B0502020202020204" pitchFamily="34" charset="0"/>
              </a:rPr>
              <a:t>na)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ho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zana</a:t>
            </a:r>
            <a:r>
              <a:rPr lang="en-GB" sz="1400" b="1" dirty="0" err="1">
                <a:latin typeface="Century Gothic" panose="020B0502020202020204" pitchFamily="34" charset="0"/>
              </a:rPr>
              <a:t>ho</a:t>
            </a:r>
            <a:r>
              <a:rPr lang="en-GB" sz="1400" dirty="0" err="1">
                <a:latin typeface="Century Gothic" panose="020B0502020202020204" pitchFamily="34" charset="0"/>
              </a:rPr>
              <a:t>ria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“qui”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 err="1">
                <a:latin typeface="Century Gothic" panose="020B0502020202020204" pitchFamily="34" charset="0"/>
              </a:rPr>
              <a:t>qui</a:t>
            </a:r>
            <a:r>
              <a:rPr lang="en-GB" sz="1400" dirty="0" err="1">
                <a:latin typeface="Century Gothic" panose="020B0502020202020204" pitchFamily="34" charset="0"/>
              </a:rPr>
              <a:t>siera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b="1" dirty="0" err="1">
                <a:latin typeface="Century Gothic" panose="020B0502020202020204" pitchFamily="34" charset="0"/>
              </a:rPr>
              <a:t>qui</a:t>
            </a:r>
            <a:r>
              <a:rPr lang="en-GB" sz="1400" dirty="0" err="1">
                <a:latin typeface="Century Gothic" panose="020B0502020202020204" pitchFamily="34" charset="0"/>
              </a:rPr>
              <a:t>ero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“ci” </a:t>
            </a:r>
            <a:r>
              <a:rPr lang="en-GB" sz="1400" dirty="0">
                <a:latin typeface="Century Gothic" panose="020B0502020202020204" pitchFamily="34" charset="0"/>
              </a:rPr>
              <a:t>(gra</a:t>
            </a:r>
            <a:r>
              <a:rPr lang="en-GB" sz="1400" b="1" dirty="0">
                <a:latin typeface="Century Gothic" panose="020B0502020202020204" pitchFamily="34" charset="0"/>
              </a:rPr>
              <a:t>ci</a:t>
            </a:r>
            <a:r>
              <a:rPr lang="en-GB" sz="1400" dirty="0">
                <a:latin typeface="Century Gothic" panose="020B0502020202020204" pitchFamily="34" charset="0"/>
              </a:rPr>
              <a:t>as, </a:t>
            </a:r>
            <a:r>
              <a:rPr lang="en-GB" sz="1400" b="1" dirty="0" err="1">
                <a:latin typeface="Century Gothic" panose="020B0502020202020204" pitchFamily="34" charset="0"/>
              </a:rPr>
              <a:t>ci</a:t>
            </a:r>
            <a:r>
              <a:rPr lang="en-GB" sz="1400" dirty="0" err="1">
                <a:latin typeface="Century Gothic" panose="020B0502020202020204" pitchFamily="34" charset="0"/>
              </a:rPr>
              <a:t>nco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A3449F-089E-9AF6-FCAC-1483F90C542B}"/>
              </a:ext>
            </a:extLst>
          </p:cNvPr>
          <p:cNvSpPr txBox="1"/>
          <p:nvPr/>
        </p:nvSpPr>
        <p:spPr>
          <a:xfrm>
            <a:off x="4757244" y="4721241"/>
            <a:ext cx="3482908" cy="160043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Fact Bank </a:t>
            </a:r>
          </a:p>
          <a:p>
            <a:pPr algn="just"/>
            <a:endParaRPr lang="en-GB" sz="1400" b="1" dirty="0">
              <a:latin typeface="Century Gothic" panose="020B0502020202020204" pitchFamily="34" charset="0"/>
            </a:endParaRPr>
          </a:p>
          <a:p>
            <a:pPr algn="just"/>
            <a:r>
              <a:rPr lang="en-US" sz="1400" dirty="0">
                <a:latin typeface="Century Gothic" panose="020B0502020202020204" pitchFamily="34" charset="0"/>
              </a:rPr>
              <a:t>In Spain, there's a famous festival called </a:t>
            </a:r>
            <a:r>
              <a:rPr lang="en-US" sz="1400" b="1" dirty="0">
                <a:latin typeface="Century Gothic" panose="020B0502020202020204" pitchFamily="34" charset="0"/>
              </a:rPr>
              <a:t>La Tomatina</a:t>
            </a:r>
            <a:r>
              <a:rPr lang="en-US" sz="1400" dirty="0">
                <a:latin typeface="Century Gothic" panose="020B0502020202020204" pitchFamily="34" charset="0"/>
              </a:rPr>
              <a:t> in the town of </a:t>
            </a:r>
            <a:r>
              <a:rPr lang="en-US" sz="1400" dirty="0" err="1">
                <a:latin typeface="Century Gothic" panose="020B0502020202020204" pitchFamily="34" charset="0"/>
              </a:rPr>
              <a:t>Buñol</a:t>
            </a:r>
            <a:r>
              <a:rPr lang="en-US" sz="1400" dirty="0">
                <a:latin typeface="Century Gothic" panose="020B0502020202020204" pitchFamily="34" charset="0"/>
              </a:rPr>
              <a:t> where people throw tomatoes at each other for fun! It’s one of the biggest food fights in the world.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BEAAB0-BFF6-AF8F-9069-97B69C3A900B}"/>
              </a:ext>
            </a:extLst>
          </p:cNvPr>
          <p:cNvSpPr txBox="1"/>
          <p:nvPr/>
        </p:nvSpPr>
        <p:spPr>
          <a:xfrm>
            <a:off x="4742424" y="1037775"/>
            <a:ext cx="6709804" cy="246221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“Asking politely phrases”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Quisiera -  </a:t>
            </a:r>
            <a:r>
              <a:rPr lang="en-GB" sz="1400" dirty="0">
                <a:latin typeface="Century Gothic" panose="020B0502020202020204" pitchFamily="34" charset="0"/>
              </a:rPr>
              <a:t>I would like…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Por </a:t>
            </a:r>
            <a:r>
              <a:rPr lang="en-GB" sz="1400" b="1" dirty="0" err="1">
                <a:latin typeface="Century Gothic" panose="020B0502020202020204" pitchFamily="34" charset="0"/>
              </a:rPr>
              <a:t>favor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please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Gracias – </a:t>
            </a:r>
            <a:r>
              <a:rPr lang="en-GB" sz="1400" dirty="0">
                <a:latin typeface="Century Gothic" panose="020B0502020202020204" pitchFamily="34" charset="0"/>
              </a:rPr>
              <a:t>thank you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“Quisiera un </a:t>
            </a:r>
            <a:r>
              <a:rPr lang="en-GB" sz="1400" b="1" dirty="0" err="1">
                <a:latin typeface="Century Gothic" panose="020B0502020202020204" pitchFamily="34" charset="0"/>
              </a:rPr>
              <a:t>plátano</a:t>
            </a:r>
            <a:r>
              <a:rPr lang="en-GB" sz="1400" b="1" dirty="0">
                <a:latin typeface="Century Gothic" panose="020B0502020202020204" pitchFamily="34" charset="0"/>
              </a:rPr>
              <a:t>, </a:t>
            </a:r>
            <a:r>
              <a:rPr lang="en-GB" sz="1400" b="1" dirty="0" err="1">
                <a:latin typeface="Century Gothic" panose="020B0502020202020204" pitchFamily="34" charset="0"/>
              </a:rPr>
              <a:t>por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favor</a:t>
            </a:r>
            <a:r>
              <a:rPr lang="en-GB" sz="1400" b="1" dirty="0">
                <a:latin typeface="Century Gothic" panose="020B0502020202020204" pitchFamily="34" charset="0"/>
              </a:rPr>
              <a:t>. ¡Gracias!” </a:t>
            </a:r>
            <a:r>
              <a:rPr lang="en-GB" sz="1400" dirty="0">
                <a:latin typeface="Century Gothic" panose="020B0502020202020204" pitchFamily="34" charset="0"/>
              </a:rPr>
              <a:t>–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“I would like a banana, please. Thank you!”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“Quisiera </a:t>
            </a:r>
            <a:r>
              <a:rPr lang="en-GB" sz="1400" b="1" dirty="0" err="1">
                <a:latin typeface="Century Gothic" panose="020B0502020202020204" pitchFamily="34" charset="0"/>
              </a:rPr>
              <a:t>tres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peras</a:t>
            </a:r>
            <a:r>
              <a:rPr lang="en-GB" sz="1400" b="1" dirty="0">
                <a:latin typeface="Century Gothic" panose="020B0502020202020204" pitchFamily="34" charset="0"/>
              </a:rPr>
              <a:t>, </a:t>
            </a:r>
            <a:r>
              <a:rPr lang="en-GB" sz="1400" b="1" dirty="0" err="1">
                <a:latin typeface="Century Gothic" panose="020B0502020202020204" pitchFamily="34" charset="0"/>
              </a:rPr>
              <a:t>por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favor</a:t>
            </a:r>
            <a:r>
              <a:rPr lang="en-GB" sz="1400" b="1" dirty="0">
                <a:latin typeface="Century Gothic" panose="020B0502020202020204" pitchFamily="34" charset="0"/>
              </a:rPr>
              <a:t>. ¡Gracias!</a:t>
            </a:r>
            <a:r>
              <a:rPr lang="en-GB" sz="1400" dirty="0">
                <a:latin typeface="Century Gothic" panose="020B0502020202020204" pitchFamily="34" charset="0"/>
              </a:rPr>
              <a:t>–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“I would like three pears, please. Thank you!”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C7C6C0-B894-5F80-1949-88E80F9FF0FB}"/>
              </a:ext>
            </a:extLst>
          </p:cNvPr>
          <p:cNvSpPr txBox="1"/>
          <p:nvPr/>
        </p:nvSpPr>
        <p:spPr>
          <a:xfrm>
            <a:off x="739771" y="4522093"/>
            <a:ext cx="3821252" cy="160043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“The Hungry Giant” Story 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¡Tengo </a:t>
            </a:r>
            <a:r>
              <a:rPr lang="en-GB" sz="1400" b="1" dirty="0" err="1">
                <a:latin typeface="Century Gothic" panose="020B0502020202020204" pitchFamily="34" charset="0"/>
              </a:rPr>
              <a:t>hambre</a:t>
            </a:r>
            <a:r>
              <a:rPr lang="en-GB" sz="1400" b="1" dirty="0">
                <a:latin typeface="Century Gothic" panose="020B0502020202020204" pitchFamily="34" charset="0"/>
              </a:rPr>
              <a:t>! – </a:t>
            </a:r>
            <a:r>
              <a:rPr lang="en-GB" sz="1400" dirty="0">
                <a:latin typeface="Century Gothic" panose="020B0502020202020204" pitchFamily="34" charset="0"/>
              </a:rPr>
              <a:t>I am hungry!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Quiero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 want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frutas</a:t>
            </a:r>
            <a:r>
              <a:rPr lang="en-GB" sz="1400" b="1" dirty="0">
                <a:latin typeface="Century Gothic" panose="020B0502020202020204" pitchFamily="34" charset="0"/>
              </a:rPr>
              <a:t>– </a:t>
            </a:r>
            <a:r>
              <a:rPr lang="en-GB" sz="1400" dirty="0">
                <a:latin typeface="Century Gothic" panose="020B0502020202020204" pitchFamily="34" charset="0"/>
              </a:rPr>
              <a:t>fruits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verduras</a:t>
            </a:r>
            <a:r>
              <a:rPr lang="en-GB" sz="1400" dirty="0">
                <a:latin typeface="Century Gothic" panose="020B0502020202020204" pitchFamily="34" charset="0"/>
              </a:rPr>
              <a:t> - vegetables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uvas</a:t>
            </a:r>
            <a:r>
              <a:rPr lang="en-GB" sz="1400" dirty="0">
                <a:latin typeface="Century Gothic" panose="020B0502020202020204" pitchFamily="34" charset="0"/>
              </a:rPr>
              <a:t>–grapes</a:t>
            </a:r>
          </a:p>
        </p:txBody>
      </p:sp>
      <p:pic>
        <p:nvPicPr>
          <p:cNvPr id="10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E25D34F5-2455-8856-7311-F24CF8E8F1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3414479" y="566125"/>
            <a:ext cx="1188173" cy="1188173"/>
          </a:xfrm>
          <a:prstGeom prst="rect">
            <a:avLst/>
          </a:prstGeom>
        </p:spPr>
      </p:pic>
      <p:pic>
        <p:nvPicPr>
          <p:cNvPr id="11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59C1B2A6-669A-B201-F5F8-9DB5441A7C6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9514477" y="517103"/>
            <a:ext cx="1188173" cy="1188173"/>
          </a:xfrm>
          <a:prstGeom prst="rect">
            <a:avLst/>
          </a:prstGeom>
        </p:spPr>
      </p:pic>
      <p:pic>
        <p:nvPicPr>
          <p:cNvPr id="1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E7F01C80-D3E0-D9CA-B87F-2CA312A875D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3450608" y="5087908"/>
            <a:ext cx="1188173" cy="1188173"/>
          </a:xfrm>
          <a:prstGeom prst="rect">
            <a:avLst/>
          </a:prstGeom>
        </p:spPr>
      </p:pic>
      <p:pic>
        <p:nvPicPr>
          <p:cNvPr id="1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265543B4-3900-4EA8-EACC-46990E4CF48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10858140" y="5322312"/>
            <a:ext cx="1188173" cy="118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265</Words>
  <Application>Microsoft Office PowerPoint</Application>
  <PresentationFormat>Widescreen</PresentationFormat>
  <Paragraphs>46</Paragraphs>
  <Slides>1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55</cp:revision>
  <cp:lastPrinted>2019-12-01T14:04:10Z</cp:lastPrinted>
  <dcterms:created xsi:type="dcterms:W3CDTF">2019-08-20T09:39:52Z</dcterms:created>
  <dcterms:modified xsi:type="dcterms:W3CDTF">2025-02-04T15:19:24Z</dcterms:modified>
</cp:coreProperties>
</file>