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67" r:id="rId3"/>
    <p:sldId id="257" r:id="rId4"/>
    <p:sldId id="265" r:id="rId5"/>
    <p:sldId id="258" r:id="rId6"/>
    <p:sldId id="259" r:id="rId7"/>
    <p:sldId id="260" r:id="rId8"/>
    <p:sldId id="261" r:id="rId9"/>
    <p:sldId id="266" r:id="rId10"/>
    <p:sldId id="262" r:id="rId11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3"/>
      <p:bold r:id="rId14"/>
      <p:italic r:id="rId15"/>
      <p:boldItalic r:id="rId16"/>
    </p:embeddedFont>
    <p:embeddedFont>
      <p:font typeface="Lato" panose="020B060402020202020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6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65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https://www.youtube.com/watch?v=CMp9vnikU6M&amp;t=1s</a:t>
            </a:r>
          </a:p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425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058c62fbab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058c62fbab_0_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https://www.youtube.com/watch?v=HEiSF8HpyDg</a:t>
            </a: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058c62fba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058c62fba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058c62fba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058c62fbab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dirty="0">
                <a:solidFill>
                  <a:schemeClr val="dk1"/>
                </a:solidFill>
              </a:rPr>
              <a:t>https://www.youtube.com/watch?v=08K3WNKt-Lg</a:t>
            </a: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058c62fbab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058c62fbab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058c62fbab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058c62fbab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/>
              <a:t>https://www.youtube.com/watch?v=CMp9vnikU6M&amp;t=1s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058c62fba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058c62fba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 Class- Link to the power of yet.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What did </a:t>
            </a:r>
            <a:r>
              <a:rPr lang="en-GB" dirty="0" err="1"/>
              <a:t>Mouna</a:t>
            </a:r>
            <a:r>
              <a:rPr lang="en-GB" dirty="0"/>
              <a:t> want to achieve? What goals did she set herself?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How would you have shown resilience if you were in the same situation?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https://www.youtube.com/watch?v=OrYv1McKk7U</a:t>
            </a: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4646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Mp9vnikU6M&amp;t=1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HEiSF8HpyDg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08K3WNKt-Lg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OrYv1McKk7U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rYv1McKk7U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Resilience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2-22.09.25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E2AF7-840A-4CF4-95D8-5AFF153C8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21973-0B89-4021-AD7D-3A6D522BF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https://www.youtube.com/watch?v=CMp9vnikU6M&amp;t=1s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5118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124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Moana - I Am Moana (Song of the Ancestors) (HD)">
            <a:hlinkClick r:id="" action="ppaction://media"/>
            <a:extLst>
              <a:ext uri="{FF2B5EF4-FFF2-40B4-BE49-F238E27FC236}">
                <a16:creationId xmlns:a16="http://schemas.microsoft.com/office/drawing/2014/main" id="{BE6029AC-FAF6-4415-B52E-8DAF403E248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7518" y="143458"/>
            <a:ext cx="8888963" cy="50000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4CB54-385F-418B-A62E-A79332C8B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346" y="2202024"/>
            <a:ext cx="8520600" cy="320973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sz="8800" dirty="0"/>
              <a:t>Do you know who you are? </a:t>
            </a:r>
          </a:p>
        </p:txBody>
      </p:sp>
      <p:pic>
        <p:nvPicPr>
          <p:cNvPr id="4" name="Google Shape;95;p19">
            <a:extLst>
              <a:ext uri="{FF2B5EF4-FFF2-40B4-BE49-F238E27FC236}">
                <a16:creationId xmlns:a16="http://schemas.microsoft.com/office/drawing/2014/main" id="{F034788C-2E99-44E8-BE3F-CA0904C0047C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5346" y="70211"/>
            <a:ext cx="3658001" cy="20074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1806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241375" y="10000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would you  describe Russell?</a:t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7000" y="796425"/>
            <a:ext cx="4400425" cy="419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UP | Meet Russell | Official Disney Pixar UK">
            <a:hlinkClick r:id="" action="ppaction://media"/>
            <a:extLst>
              <a:ext uri="{FF2B5EF4-FFF2-40B4-BE49-F238E27FC236}">
                <a16:creationId xmlns:a16="http://schemas.microsoft.com/office/drawing/2014/main" id="{A7914B9C-4379-48C6-A157-8D09F9CEAA2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200676" cy="51753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                 Russell 		                              																				</a:t>
            </a:r>
            <a:endParaRPr dirty="0"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148977"/>
            <a:ext cx="3931850" cy="3750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80C126-77CC-4DE8-A5EB-EDBA4B71E8BA}"/>
              </a:ext>
            </a:extLst>
          </p:cNvPr>
          <p:cNvSpPr txBox="1"/>
          <p:nvPr/>
        </p:nvSpPr>
        <p:spPr>
          <a:xfrm>
            <a:off x="4848900" y="204569"/>
            <a:ext cx="4201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How is he showing Resilience? </a:t>
            </a:r>
          </a:p>
        </p:txBody>
      </p:sp>
      <p:pic>
        <p:nvPicPr>
          <p:cNvPr id="5" name="Google Shape;89;p18">
            <a:extLst>
              <a:ext uri="{FF2B5EF4-FFF2-40B4-BE49-F238E27FC236}">
                <a16:creationId xmlns:a16="http://schemas.microsoft.com/office/drawing/2014/main" id="{A0762481-C2DA-4E4B-ADDC-D39E02EE598B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5549" y="1530350"/>
            <a:ext cx="4201236" cy="314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Resilience </a:t>
            </a:r>
            <a:endParaRPr dirty="0"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311700" y="1596975"/>
            <a:ext cx="4301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Is more than not giving up.. </a:t>
            </a:r>
            <a:endParaRPr sz="22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 dirty="0"/>
              <a:t>It is about having faith that you can achieve</a:t>
            </a:r>
            <a:endParaRPr sz="22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 dirty="0"/>
              <a:t>It is about dealing with your emotions when you are unsuccessful </a:t>
            </a:r>
            <a:endParaRPr sz="22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200" dirty="0"/>
              <a:t>It is about overcoming difficulties </a:t>
            </a:r>
            <a:endParaRPr dirty="0"/>
          </a:p>
        </p:txBody>
      </p:sp>
      <p:pic>
        <p:nvPicPr>
          <p:cNvPr id="88" name="Google Shape;88;p18"/>
          <p:cNvPicPr preferRelativeResize="0"/>
          <p:nvPr/>
        </p:nvPicPr>
        <p:blipFill rotWithShape="1">
          <a:blip r:embed="rId3">
            <a:alphaModFix/>
          </a:blip>
          <a:srcRect l="16021" t="5665" r="17164" b="4688"/>
          <a:stretch/>
        </p:blipFill>
        <p:spPr>
          <a:xfrm>
            <a:off x="4933650" y="266213"/>
            <a:ext cx="3436575" cy="461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0A2A-CB0E-4233-9D99-CC4A62FC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 Class reflection- </a:t>
            </a:r>
            <a:br>
              <a:rPr lang="en-GB" dirty="0"/>
            </a:br>
            <a:r>
              <a:rPr lang="en-GB" dirty="0"/>
              <a:t>class teacher follow up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17585"/>
            <a:ext cx="8520600" cy="3416400"/>
          </a:xfrm>
        </p:spPr>
        <p:txBody>
          <a:bodyPr/>
          <a:lstStyle/>
          <a:p>
            <a:pPr marL="0" lvl="0" indent="0">
              <a:buNone/>
            </a:pPr>
            <a:r>
              <a:rPr lang="en-GB" dirty="0"/>
              <a:t>In Class- Link to the power of yet.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What did Mona want to achieve? </a:t>
            </a:r>
          </a:p>
          <a:p>
            <a:pPr marL="0" lvl="0" indent="0">
              <a:buNone/>
            </a:pPr>
            <a:r>
              <a:rPr lang="en-GB" dirty="0"/>
              <a:t>What goals did she set herself? </a:t>
            </a:r>
          </a:p>
          <a:p>
            <a:pPr marL="0" lvl="0" indent="0">
              <a:buNone/>
            </a:pPr>
            <a:r>
              <a:rPr lang="en-GB" dirty="0"/>
              <a:t>What choices could she have made- why might she have made those choices? </a:t>
            </a:r>
          </a:p>
          <a:p>
            <a:pPr marL="0" lvl="0" indent="0">
              <a:buNone/>
            </a:pPr>
            <a:r>
              <a:rPr lang="en-GB" dirty="0"/>
              <a:t>Would it have been easy for her to have given up- why didn’t she ?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How would you have shown resilience if you were in</a:t>
            </a:r>
          </a:p>
          <a:p>
            <a:pPr marL="0" lvl="0" indent="0">
              <a:buNone/>
            </a:pPr>
            <a:r>
              <a:rPr lang="en-GB" dirty="0"/>
              <a:t> the same situation?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https://www.youtube.com/watch?v=OrYv1McKk7U</a:t>
            </a:r>
            <a:endParaRPr lang="en-GB" dirty="0">
              <a:solidFill>
                <a:schemeClr val="bg1"/>
              </a:solidFill>
            </a:endParaRPr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Google Shape;95;p19">
            <a:extLst>
              <a:ext uri="{FF2B5EF4-FFF2-40B4-BE49-F238E27FC236}">
                <a16:creationId xmlns:a16="http://schemas.microsoft.com/office/drawing/2014/main" id="{86EBCC20-EBC4-4A0F-9F8E-3001C2796C8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7811" y="107533"/>
            <a:ext cx="3658001" cy="2007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88;p18">
            <a:extLst>
              <a:ext uri="{FF2B5EF4-FFF2-40B4-BE49-F238E27FC236}">
                <a16:creationId xmlns:a16="http://schemas.microsoft.com/office/drawing/2014/main" id="{7545DAAA-6114-48D2-AC8F-DEAC0E013B4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16021" t="5665" r="17164" b="4688"/>
          <a:stretch/>
        </p:blipFill>
        <p:spPr>
          <a:xfrm>
            <a:off x="6874417" y="2334807"/>
            <a:ext cx="2151395" cy="25819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800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9" descr="DISCLAIMER: This Short Clip is property of Disney." title="Moana LOST on the Ocean Scene!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3625" y="168163"/>
            <a:ext cx="8187725" cy="4807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24</TotalTime>
  <Words>295</Words>
  <Application>Microsoft Office PowerPoint</Application>
  <PresentationFormat>On-screen Show (16:9)</PresentationFormat>
  <Paragraphs>32</Paragraphs>
  <Slides>10</Slides>
  <Notes>8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Wingdings</vt:lpstr>
      <vt:lpstr>Corbel</vt:lpstr>
      <vt:lpstr>Arial</vt:lpstr>
      <vt:lpstr>Lato</vt:lpstr>
      <vt:lpstr>Banded</vt:lpstr>
      <vt:lpstr>Resilience Assembly 2-22.09.25</vt:lpstr>
      <vt:lpstr>PowerPoint Presentation</vt:lpstr>
      <vt:lpstr>PowerPoint Presentation</vt:lpstr>
      <vt:lpstr>PowerPoint Presentation</vt:lpstr>
      <vt:lpstr>How would you  describe Russell?</vt:lpstr>
      <vt:lpstr>PowerPoint Presentation</vt:lpstr>
      <vt:lpstr>                  Russell                                                     </vt:lpstr>
      <vt:lpstr>Resilience </vt:lpstr>
      <vt:lpstr>In Class reflection-  class teacher follow up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7</cp:revision>
  <dcterms:modified xsi:type="dcterms:W3CDTF">2025-11-09T20:23:13Z</dcterms:modified>
</cp:coreProperties>
</file>