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5"/>
  </p:notesMasterIdLst>
  <p:sldIdLst>
    <p:sldId id="256" r:id="rId2"/>
    <p:sldId id="310" r:id="rId3"/>
    <p:sldId id="289" r:id="rId4"/>
    <p:sldId id="307" r:id="rId5"/>
    <p:sldId id="314" r:id="rId6"/>
    <p:sldId id="286" r:id="rId7"/>
    <p:sldId id="311" r:id="rId8"/>
    <p:sldId id="309" r:id="rId9"/>
    <p:sldId id="295" r:id="rId10"/>
    <p:sldId id="291" r:id="rId11"/>
    <p:sldId id="312" r:id="rId12"/>
    <p:sldId id="313" r:id="rId13"/>
    <p:sldId id="294" r:id="rId14"/>
  </p:sldIdLst>
  <p:sldSz cx="9144000" cy="5143500" type="screen16x9"/>
  <p:notesSz cx="6797675" cy="9926638"/>
  <p:embeddedFontLst>
    <p:embeddedFont>
      <p:font typeface="Corbel" panose="020B0503020204020204" pitchFamily="34" charset="0"/>
      <p:regular r:id="rId16"/>
      <p:bold r:id="rId17"/>
      <p:italic r:id="rId18"/>
      <p:boldItalic r:id="rId1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001" autoAdjust="0"/>
    <p:restoredTop sz="94660"/>
  </p:normalViewPr>
  <p:slideViewPr>
    <p:cSldViewPr snapToGrid="0">
      <p:cViewPr>
        <p:scale>
          <a:sx n="136" d="100"/>
          <a:sy n="136" d="100"/>
        </p:scale>
        <p:origin x="312" y="-16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https://www.youtube.com/watch?v=EkjJbWBUbUs&amp;list=PLrLt4fBD0JjrHnPALYnCtZFPc1rYEWszS&amp;index=4 </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https://www.tiktok.com/@lets.make_a_difference/video/7559349147824950550</a:t>
            </a:r>
          </a:p>
        </p:txBody>
      </p:sp>
    </p:spTree>
    <p:extLst>
      <p:ext uri="{BB962C8B-B14F-4D97-AF65-F5344CB8AC3E}">
        <p14:creationId xmlns:p14="http://schemas.microsoft.com/office/powerpoint/2010/main" val="616532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https://www.tiktok.com/@lets.make_a_difference/video/7559349147824950550</a:t>
            </a:r>
          </a:p>
        </p:txBody>
      </p:sp>
    </p:spTree>
    <p:extLst>
      <p:ext uri="{BB962C8B-B14F-4D97-AF65-F5344CB8AC3E}">
        <p14:creationId xmlns:p14="http://schemas.microsoft.com/office/powerpoint/2010/main" val="2726720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https://www.youtube.com/watch?v=Q2d7b0x72Ok </a:t>
            </a:r>
          </a:p>
        </p:txBody>
      </p:sp>
    </p:spTree>
    <p:extLst>
      <p:ext uri="{BB962C8B-B14F-4D97-AF65-F5344CB8AC3E}">
        <p14:creationId xmlns:p14="http://schemas.microsoft.com/office/powerpoint/2010/main" val="2558157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5132" y="1544259"/>
            <a:ext cx="9146751" cy="1371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20" y="1624774"/>
            <a:ext cx="8603674" cy="1304510"/>
          </a:xfrm>
        </p:spPr>
        <p:txBody>
          <a:bodyPr tIns="45720" bIns="45720" anchor="ctr">
            <a:normAutofit/>
          </a:bodyPr>
          <a:lstStyle>
            <a:lvl1pPr algn="ctr">
              <a:lnSpc>
                <a:spcPct val="80000"/>
              </a:lnSpc>
              <a:defRPr sz="4500" spc="113" baseline="0"/>
            </a:lvl1pPr>
          </a:lstStyle>
          <a:p>
            <a:r>
              <a:rPr lang="en-US"/>
              <a:t>Click to edit Master title style</a:t>
            </a:r>
            <a:endParaRPr lang="en-US" dirty="0"/>
          </a:p>
        </p:txBody>
      </p:sp>
      <p:sp>
        <p:nvSpPr>
          <p:cNvPr id="3" name="Subtitle 2"/>
          <p:cNvSpPr>
            <a:spLocks noGrp="1"/>
          </p:cNvSpPr>
          <p:nvPr>
            <p:ph type="subTitle" idx="1"/>
          </p:nvPr>
        </p:nvSpPr>
        <p:spPr>
          <a:xfrm>
            <a:off x="1143000" y="2997188"/>
            <a:ext cx="6858000" cy="981941"/>
          </a:xfrm>
        </p:spPr>
        <p:txBody>
          <a:bodyPr>
            <a:normAutofit/>
          </a:bodyPr>
          <a:lstStyle>
            <a:lvl1pPr marL="0" indent="0" algn="ctr">
              <a:buNone/>
              <a:defRPr sz="1500"/>
            </a:lvl1pPr>
            <a:lvl2pPr marL="342900" indent="0" algn="ctr">
              <a:buNone/>
              <a:defRPr sz="1500"/>
            </a:lvl2pPr>
            <a:lvl3pPr marL="685800" indent="0" algn="ctr">
              <a:buNone/>
              <a:defRPr sz="15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5/10/2026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15214654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5/10/2026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64732495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1544259"/>
            <a:ext cx="9146751"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1656659"/>
            <a:ext cx="7886700" cy="1257300"/>
          </a:xfrm>
        </p:spPr>
        <p:txBody>
          <a:bodyPr anchor="ctr">
            <a:noAutofit/>
          </a:bodyPr>
          <a:lstStyle>
            <a:lvl1pPr algn="ctr">
              <a:lnSpc>
                <a:spcPct val="80000"/>
              </a:lnSpc>
              <a:defRPr sz="4500" b="0" spc="113"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24893" y="3007751"/>
            <a:ext cx="7886700" cy="880979"/>
          </a:xfrm>
        </p:spPr>
        <p:txBody>
          <a:bodyPr anchor="t">
            <a:normAutofit/>
          </a:bodyPr>
          <a:lstStyle>
            <a:lvl1pPr marL="0" indent="0" algn="ctr">
              <a:buNone/>
              <a:defRPr sz="1500">
                <a:solidFill>
                  <a:schemeClr val="tx2"/>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96DFF08F-DC6B-4601-B491-B0F83F6DD2DA}" type="datetimeFigureOut">
              <a:rPr lang="en-US" dirty="0"/>
              <a:pPr/>
              <a:t>5/10/2026</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739667233"/>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04008" y="1508760"/>
            <a:ext cx="3566160" cy="31546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72793" y="1508760"/>
            <a:ext cx="3566160" cy="31546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5/10/2026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61482479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905256" y="1435102"/>
            <a:ext cx="3566160" cy="557321"/>
          </a:xfrm>
        </p:spPr>
        <p:txBody>
          <a:bodyPr anchor="ctr">
            <a:normAutofit/>
          </a:bodyPr>
          <a:lstStyle>
            <a:lvl1pPr marL="0" indent="0">
              <a:buNone/>
              <a:defRPr sz="1575"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905256" y="1992425"/>
            <a:ext cx="3566160" cy="267462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73423" y="1435102"/>
            <a:ext cx="3566160" cy="557321"/>
          </a:xfrm>
        </p:spPr>
        <p:txBody>
          <a:bodyPr anchor="ctr">
            <a:normAutofit/>
          </a:bodyPr>
          <a:lstStyle>
            <a:lvl1pPr marL="0" indent="0">
              <a:buNone/>
              <a:defRPr sz="1575"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73423" y="1992423"/>
            <a:ext cx="3566160" cy="267462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5/10/2026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893297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5/10/2026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748459361"/>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5/10/2026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13971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905256" y="1590041"/>
            <a:ext cx="4594860" cy="30861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841767" y="1610615"/>
            <a:ext cx="2400300" cy="2574239"/>
          </a:xfrm>
        </p:spPr>
        <p:txBody>
          <a:bodyPr>
            <a:normAutofit/>
          </a:bodyPr>
          <a:lstStyle>
            <a:lvl1pPr marL="0" indent="0">
              <a:lnSpc>
                <a:spcPct val="95000"/>
              </a:lnSpc>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5/10/2026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9846447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960120" y="1658621"/>
            <a:ext cx="4594860" cy="2948940"/>
          </a:xfrm>
          <a:solidFill>
            <a:schemeClr val="tx2">
              <a:lumMod val="60000"/>
              <a:lumOff val="40000"/>
            </a:schemeClr>
          </a:solidFill>
        </p:spPr>
        <p:txBody>
          <a:bodyPr tIns="365760" anchor="t"/>
          <a:lstStyle>
            <a:lvl1pPr marL="0" indent="0" algn="ctr">
              <a:buNone/>
              <a:defRPr sz="2400">
                <a:solidFill>
                  <a:schemeClr val="tx1">
                    <a:lumMod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843016" y="1612966"/>
            <a:ext cx="2400300" cy="2571750"/>
          </a:xfrm>
        </p:spPr>
        <p:txBody>
          <a:bodyPr>
            <a:normAutofit/>
          </a:bodyPr>
          <a:lstStyle>
            <a:lvl1pPr marL="0" indent="0">
              <a:lnSpc>
                <a:spcPct val="95000"/>
              </a:lnSpc>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5/10/2026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60857205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5/10/2026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092474674"/>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205978"/>
            <a:ext cx="1801785" cy="442317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05978"/>
            <a:ext cx="5979968" cy="442317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4817141"/>
            <a:ext cx="2057397" cy="273844"/>
          </a:xfrm>
        </p:spPr>
        <p:txBody>
          <a:bodyPr/>
          <a:lstStyle/>
          <a:p>
            <a:fld id="{96DFF08F-DC6B-4601-B491-B0F83F6DD2DA}" type="datetimeFigureOut">
              <a:rPr lang="en-US" dirty="0"/>
              <a:t>5/10/2026</a:t>
            </a:fld>
            <a:endParaRPr lang="en-US" dirty="0"/>
          </a:p>
        </p:txBody>
      </p:sp>
      <p:sp>
        <p:nvSpPr>
          <p:cNvPr id="5" name="Footer Placeholder 4"/>
          <p:cNvSpPr>
            <a:spLocks noGrp="1"/>
          </p:cNvSpPr>
          <p:nvPr>
            <p:ph type="ftr" sz="quarter" idx="11"/>
          </p:nvPr>
        </p:nvSpPr>
        <p:spPr>
          <a:xfrm>
            <a:off x="2832102" y="4817141"/>
            <a:ext cx="3209752" cy="273844"/>
          </a:xfrm>
        </p:spPr>
        <p:txBody>
          <a:bodyPr/>
          <a:lstStyle/>
          <a:p>
            <a:endParaRPr lang="en-US" dirty="0"/>
          </a:p>
        </p:txBody>
      </p:sp>
      <p:sp>
        <p:nvSpPr>
          <p:cNvPr id="6" name="Slide Number Placeholder 5"/>
          <p:cNvSpPr>
            <a:spLocks noGrp="1"/>
          </p:cNvSpPr>
          <p:nvPr>
            <p:ph type="sldNum" sz="quarter" idx="12"/>
          </p:nvPr>
        </p:nvSpPr>
        <p:spPr>
          <a:xfrm>
            <a:off x="6054787" y="4817141"/>
            <a:ext cx="659819" cy="273844"/>
          </a:xfrm>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70494453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185366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32082"/>
            <a:ext cx="9141714" cy="12344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902189" y="213132"/>
            <a:ext cx="7338060" cy="113157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02189" y="1508760"/>
            <a:ext cx="7338060" cy="315468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01699" y="4817141"/>
            <a:ext cx="2250671" cy="273844"/>
          </a:xfrm>
          <a:prstGeom prst="rect">
            <a:avLst/>
          </a:prstGeom>
        </p:spPr>
        <p:txBody>
          <a:bodyPr vert="horz" lIns="91440" tIns="45720" rIns="45720" bIns="45720" rtlCol="0" anchor="ctr"/>
          <a:lstStyle>
            <a:lvl1pPr algn="l">
              <a:defRPr sz="788">
                <a:solidFill>
                  <a:schemeClr val="tx1"/>
                </a:solidFill>
              </a:defRPr>
            </a:lvl1pPr>
          </a:lstStyle>
          <a:p>
            <a:fld id="{96DFF08F-DC6B-4601-B491-B0F83F6DD2DA}" type="datetimeFigureOut">
              <a:rPr lang="en-US" dirty="0"/>
              <a:pPr/>
              <a:t>5/10/2026</a:t>
            </a:fld>
            <a:endParaRPr lang="en-US" dirty="0"/>
          </a:p>
        </p:txBody>
      </p:sp>
      <p:sp>
        <p:nvSpPr>
          <p:cNvPr id="5" name="Footer Placeholder 4"/>
          <p:cNvSpPr>
            <a:spLocks noGrp="1"/>
          </p:cNvSpPr>
          <p:nvPr>
            <p:ph type="ftr" sz="quarter" idx="3"/>
          </p:nvPr>
        </p:nvSpPr>
        <p:spPr>
          <a:xfrm>
            <a:off x="4197353" y="4817141"/>
            <a:ext cx="3783330" cy="273844"/>
          </a:xfrm>
          <a:prstGeom prst="rect">
            <a:avLst/>
          </a:prstGeom>
        </p:spPr>
        <p:txBody>
          <a:bodyPr vert="horz" lIns="91440" tIns="45720" rIns="91440" bIns="45720" rtlCol="0" anchor="ctr"/>
          <a:lstStyle>
            <a:lvl1pPr algn="r">
              <a:defRPr sz="788">
                <a:solidFill>
                  <a:schemeClr val="tx1"/>
                </a:solidFill>
              </a:defRPr>
            </a:lvl1pPr>
          </a:lstStyle>
          <a:p>
            <a:endParaRPr lang="en-US" dirty="0"/>
          </a:p>
        </p:txBody>
      </p:sp>
      <p:sp>
        <p:nvSpPr>
          <p:cNvPr id="6" name="Slide Number Placeholder 5"/>
          <p:cNvSpPr>
            <a:spLocks noGrp="1"/>
          </p:cNvSpPr>
          <p:nvPr>
            <p:ph type="sldNum" sz="quarter" idx="4"/>
          </p:nvPr>
        </p:nvSpPr>
        <p:spPr>
          <a:xfrm>
            <a:off x="7994195" y="4817141"/>
            <a:ext cx="709698" cy="273844"/>
          </a:xfrm>
          <a:prstGeom prst="rect">
            <a:avLst/>
          </a:prstGeom>
        </p:spPr>
        <p:txBody>
          <a:bodyPr vert="horz" lIns="45720" tIns="45720" rIns="91440" bIns="45720" rtlCol="0" anchor="ctr"/>
          <a:lstStyle>
            <a:lvl1pPr algn="l">
              <a:defRPr sz="900" b="0">
                <a:solidFill>
                  <a:schemeClr val="tx1"/>
                </a:solidFill>
              </a:defRPr>
            </a:lvl1p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004525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hf sldNum="0" hdr="0" ftr="0" dt="0"/>
  <p:txStyles>
    <p:titleStyle>
      <a:lvl1pPr algn="l" defTabSz="685800" rtl="0" eaLnBrk="1" latinLnBrk="0" hangingPunct="1">
        <a:lnSpc>
          <a:spcPct val="85000"/>
        </a:lnSpc>
        <a:spcBef>
          <a:spcPct val="0"/>
        </a:spcBef>
        <a:buNone/>
        <a:defRPr sz="3000" kern="1200" cap="all" baseline="0">
          <a:solidFill>
            <a:schemeClr val="bg2"/>
          </a:solidFill>
          <a:latin typeface="+mj-lt"/>
          <a:ea typeface="+mj-ea"/>
          <a:cs typeface="+mj-cs"/>
        </a:defRPr>
      </a:lvl1pPr>
    </p:titleStyle>
    <p:bodyStyle>
      <a:lvl1pPr marL="137160" indent="-137160" algn="l" defTabSz="685800" rtl="0" eaLnBrk="1" latinLnBrk="0" hangingPunct="1">
        <a:lnSpc>
          <a:spcPct val="90000"/>
        </a:lnSpc>
        <a:spcBef>
          <a:spcPts val="900"/>
        </a:spcBef>
        <a:spcAft>
          <a:spcPts val="150"/>
        </a:spcAft>
        <a:buClr>
          <a:schemeClr val="tx1"/>
        </a:buClr>
        <a:buFont typeface="Wingdings" pitchFamily="2" charset="2"/>
        <a:buChar char=""/>
        <a:defRPr sz="1650" kern="1200">
          <a:solidFill>
            <a:schemeClr val="tx1"/>
          </a:solidFill>
          <a:latin typeface="+mn-lt"/>
          <a:ea typeface="+mn-ea"/>
          <a:cs typeface="+mn-cs"/>
        </a:defRPr>
      </a:lvl1pPr>
      <a:lvl2pPr marL="308610" indent="-137160" algn="l" defTabSz="685800" rtl="0" eaLnBrk="1" latinLnBrk="0" hangingPunct="1">
        <a:lnSpc>
          <a:spcPct val="90000"/>
        </a:lnSpc>
        <a:spcBef>
          <a:spcPts val="150"/>
        </a:spcBef>
        <a:spcAft>
          <a:spcPts val="300"/>
        </a:spcAft>
        <a:buClr>
          <a:schemeClr val="tx1"/>
        </a:buClr>
        <a:buFont typeface="Wingdings" pitchFamily="2" charset="2"/>
        <a:buChar char=""/>
        <a:defRPr sz="1500" kern="1200">
          <a:solidFill>
            <a:schemeClr val="tx1"/>
          </a:solidFill>
          <a:latin typeface="+mn-lt"/>
          <a:ea typeface="+mn-ea"/>
          <a:cs typeface="+mn-cs"/>
        </a:defRPr>
      </a:lvl2pPr>
      <a:lvl3pPr marL="480060" indent="-137160" algn="l" defTabSz="685800" rtl="0" eaLnBrk="1" latinLnBrk="0" hangingPunct="1">
        <a:lnSpc>
          <a:spcPct val="90000"/>
        </a:lnSpc>
        <a:spcBef>
          <a:spcPts val="150"/>
        </a:spcBef>
        <a:spcAft>
          <a:spcPts val="300"/>
        </a:spcAft>
        <a:buClr>
          <a:schemeClr val="tx1"/>
        </a:buClr>
        <a:buFont typeface="Wingdings" pitchFamily="2" charset="2"/>
        <a:buChar char=""/>
        <a:defRPr sz="1350" kern="1200">
          <a:solidFill>
            <a:schemeClr val="tx1"/>
          </a:solidFill>
          <a:latin typeface="+mn-lt"/>
          <a:ea typeface="+mn-ea"/>
          <a:cs typeface="+mn-cs"/>
        </a:defRPr>
      </a:lvl3pPr>
      <a:lvl4pPr marL="651510" indent="-13716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4pPr>
      <a:lvl5pPr marL="822960" indent="-13716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5pPr>
      <a:lvl6pPr marL="963450" indent="-17145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6pPr>
      <a:lvl7pPr marL="1103850" indent="-17145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7pPr>
      <a:lvl8pPr marL="1221750" indent="-17145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8pPr>
      <a:lvl9pPr marL="1354650" indent="-17145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Q2d7b0x72Ok" TargetMode="Externa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1698171" y="1464436"/>
            <a:ext cx="5660571" cy="15843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dirty="0"/>
              <a:t>Courage</a:t>
            </a:r>
            <a:endParaRPr dirty="0"/>
          </a:p>
          <a:p>
            <a:pPr marL="0" lvl="0" indent="0" algn="ctr" rtl="0">
              <a:spcBef>
                <a:spcPts val="0"/>
              </a:spcBef>
              <a:spcAft>
                <a:spcPts val="0"/>
              </a:spcAft>
              <a:buNone/>
            </a:pPr>
            <a:r>
              <a:rPr lang="en-GB" dirty="0"/>
              <a:t>Assembly 3 11.05.26</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B9F1F4-ECA6-457F-AB2E-6118861C2709}"/>
              </a:ext>
            </a:extLst>
          </p:cNvPr>
          <p:cNvSpPr/>
          <p:nvPr/>
        </p:nvSpPr>
        <p:spPr>
          <a:xfrm>
            <a:off x="678087" y="2280041"/>
            <a:ext cx="7472687" cy="1631216"/>
          </a:xfrm>
          <a:prstGeom prst="rect">
            <a:avLst/>
          </a:prstGeom>
        </p:spPr>
        <p:txBody>
          <a:bodyPr wrap="none">
            <a:spAutoFit/>
          </a:bodyPr>
          <a:lstStyle/>
          <a:p>
            <a:r>
              <a:rPr lang="en-GB" sz="5000" dirty="0"/>
              <a:t>Courage is……….</a:t>
            </a:r>
          </a:p>
          <a:p>
            <a:r>
              <a:rPr lang="en-GB" sz="5000" dirty="0"/>
              <a:t>I can show courage by………</a:t>
            </a:r>
          </a:p>
        </p:txBody>
      </p:sp>
      <p:pic>
        <p:nvPicPr>
          <p:cNvPr id="3" name="Picture 2">
            <a:extLst>
              <a:ext uri="{FF2B5EF4-FFF2-40B4-BE49-F238E27FC236}">
                <a16:creationId xmlns:a16="http://schemas.microsoft.com/office/drawing/2014/main" id="{BB056A88-2260-4907-BFAB-F7FA1507030A}"/>
              </a:ext>
            </a:extLst>
          </p:cNvPr>
          <p:cNvPicPr>
            <a:picLocks noChangeAspect="1"/>
          </p:cNvPicPr>
          <p:nvPr/>
        </p:nvPicPr>
        <p:blipFill rotWithShape="1">
          <a:blip r:embed="rId2"/>
          <a:srcRect l="34530" t="70490" r="33659" b="8079"/>
          <a:stretch/>
        </p:blipFill>
        <p:spPr>
          <a:xfrm>
            <a:off x="452348" y="180392"/>
            <a:ext cx="4540898" cy="1816360"/>
          </a:xfrm>
          <a:prstGeom prst="rect">
            <a:avLst/>
          </a:prstGeom>
        </p:spPr>
      </p:pic>
      <p:pic>
        <p:nvPicPr>
          <p:cNvPr id="1026" name="Picture 2" descr="Why you should schedule 'thinking time ...">
            <a:extLst>
              <a:ext uri="{FF2B5EF4-FFF2-40B4-BE49-F238E27FC236}">
                <a16:creationId xmlns:a16="http://schemas.microsoft.com/office/drawing/2014/main" id="{E14D5879-3F72-4147-9037-2279E01BD2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672" y="68580"/>
            <a:ext cx="1353651" cy="870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5020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FC4507F-8317-4C43-B10D-3839A1BB68B6}"/>
              </a:ext>
            </a:extLst>
          </p:cNvPr>
          <p:cNvPicPr>
            <a:picLocks noChangeAspect="1"/>
          </p:cNvPicPr>
          <p:nvPr/>
        </p:nvPicPr>
        <p:blipFill>
          <a:blip r:embed="rId3"/>
          <a:stretch>
            <a:fillRect/>
          </a:stretch>
        </p:blipFill>
        <p:spPr>
          <a:xfrm>
            <a:off x="251273" y="860291"/>
            <a:ext cx="4394123" cy="3476903"/>
          </a:xfrm>
          <a:prstGeom prst="rect">
            <a:avLst/>
          </a:prstGeom>
        </p:spPr>
      </p:pic>
      <p:pic>
        <p:nvPicPr>
          <p:cNvPr id="3" name="Google Shape;49;p2">
            <a:extLst>
              <a:ext uri="{FF2B5EF4-FFF2-40B4-BE49-F238E27FC236}">
                <a16:creationId xmlns:a16="http://schemas.microsoft.com/office/drawing/2014/main" id="{CDD18DDE-C328-46ED-BBC1-A33F05C5B19C}"/>
              </a:ext>
            </a:extLst>
          </p:cNvPr>
          <p:cNvPicPr preferRelativeResize="0"/>
          <p:nvPr/>
        </p:nvPicPr>
        <p:blipFill rotWithShape="1">
          <a:blip r:embed="rId4">
            <a:alphaModFix/>
          </a:blip>
          <a:srcRect l="44422" t="72995" r="44216" b="13748"/>
          <a:stretch/>
        </p:blipFill>
        <p:spPr>
          <a:xfrm>
            <a:off x="5247229" y="1051602"/>
            <a:ext cx="2030648" cy="1776776"/>
          </a:xfrm>
          <a:prstGeom prst="rect">
            <a:avLst/>
          </a:prstGeom>
          <a:noFill/>
          <a:ln>
            <a:noFill/>
          </a:ln>
        </p:spPr>
      </p:pic>
      <p:sp>
        <p:nvSpPr>
          <p:cNvPr id="5" name="Rectangle 4">
            <a:extLst>
              <a:ext uri="{FF2B5EF4-FFF2-40B4-BE49-F238E27FC236}">
                <a16:creationId xmlns:a16="http://schemas.microsoft.com/office/drawing/2014/main" id="{79921BB4-5FEA-46EB-90FC-F36E481AD7AF}"/>
              </a:ext>
            </a:extLst>
          </p:cNvPr>
          <p:cNvSpPr/>
          <p:nvPr/>
        </p:nvSpPr>
        <p:spPr>
          <a:xfrm>
            <a:off x="6083558" y="3203510"/>
            <a:ext cx="2998237" cy="18910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738BDDD-912A-4FB3-A367-2C3BB58813F7}"/>
              </a:ext>
            </a:extLst>
          </p:cNvPr>
          <p:cNvSpPr/>
          <p:nvPr/>
        </p:nvSpPr>
        <p:spPr>
          <a:xfrm>
            <a:off x="1793190" y="152405"/>
            <a:ext cx="6354625" cy="707886"/>
          </a:xfrm>
          <a:prstGeom prst="rect">
            <a:avLst/>
          </a:prstGeom>
        </p:spPr>
        <p:txBody>
          <a:bodyPr wrap="none">
            <a:spAutoFit/>
          </a:bodyPr>
          <a:lstStyle/>
          <a:p>
            <a:r>
              <a:rPr lang="en-GB" sz="4000" dirty="0"/>
              <a:t>Sign and symbol of the week </a:t>
            </a:r>
          </a:p>
        </p:txBody>
      </p:sp>
      <p:pic>
        <p:nvPicPr>
          <p:cNvPr id="1026" name="Picture 2" descr="Empty coffee cup (with dregs) – License ...">
            <a:extLst>
              <a:ext uri="{FF2B5EF4-FFF2-40B4-BE49-F238E27FC236}">
                <a16:creationId xmlns:a16="http://schemas.microsoft.com/office/drawing/2014/main" id="{F907FA21-5A74-4BF6-921D-0C58F90801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3816" y="3490382"/>
            <a:ext cx="974061" cy="1469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inner Plate ...">
            <a:extLst>
              <a:ext uri="{FF2B5EF4-FFF2-40B4-BE49-F238E27FC236}">
                <a16:creationId xmlns:a16="http://schemas.microsoft.com/office/drawing/2014/main" id="{8B1E60D3-A109-4D2A-8182-EF425F630C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81640" y="3458746"/>
            <a:ext cx="1532349" cy="1532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032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9921BB4-5FEA-46EB-90FC-F36E481AD7AF}"/>
              </a:ext>
            </a:extLst>
          </p:cNvPr>
          <p:cNvSpPr/>
          <p:nvPr/>
        </p:nvSpPr>
        <p:spPr>
          <a:xfrm>
            <a:off x="6083558" y="3203510"/>
            <a:ext cx="2998237" cy="18910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738BDDD-912A-4FB3-A367-2C3BB58813F7}"/>
              </a:ext>
            </a:extLst>
          </p:cNvPr>
          <p:cNvSpPr/>
          <p:nvPr/>
        </p:nvSpPr>
        <p:spPr>
          <a:xfrm>
            <a:off x="1793190" y="152405"/>
            <a:ext cx="6354625" cy="707886"/>
          </a:xfrm>
          <a:prstGeom prst="rect">
            <a:avLst/>
          </a:prstGeom>
        </p:spPr>
        <p:txBody>
          <a:bodyPr wrap="none">
            <a:spAutoFit/>
          </a:bodyPr>
          <a:lstStyle/>
          <a:p>
            <a:r>
              <a:rPr lang="en-GB" sz="4000" dirty="0"/>
              <a:t>Sign and symbol of the week </a:t>
            </a:r>
          </a:p>
        </p:txBody>
      </p:sp>
      <p:pic>
        <p:nvPicPr>
          <p:cNvPr id="1026" name="Picture 2" descr="Empty coffee cup (with dregs) – License ...">
            <a:extLst>
              <a:ext uri="{FF2B5EF4-FFF2-40B4-BE49-F238E27FC236}">
                <a16:creationId xmlns:a16="http://schemas.microsoft.com/office/drawing/2014/main" id="{F907FA21-5A74-4BF6-921D-0C58F90801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3816" y="3490382"/>
            <a:ext cx="974061" cy="1469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inner Plate ...">
            <a:extLst>
              <a:ext uri="{FF2B5EF4-FFF2-40B4-BE49-F238E27FC236}">
                <a16:creationId xmlns:a16="http://schemas.microsoft.com/office/drawing/2014/main" id="{8B1E60D3-A109-4D2A-8182-EF425F630C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1640" y="3458746"/>
            <a:ext cx="1532349" cy="15323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2C0107D-F6E7-444F-A0D7-10E67652C55B}"/>
              </a:ext>
            </a:extLst>
          </p:cNvPr>
          <p:cNvPicPr>
            <a:picLocks noChangeAspect="1"/>
          </p:cNvPicPr>
          <p:nvPr/>
        </p:nvPicPr>
        <p:blipFill>
          <a:blip r:embed="rId5"/>
          <a:stretch>
            <a:fillRect/>
          </a:stretch>
        </p:blipFill>
        <p:spPr>
          <a:xfrm>
            <a:off x="506401" y="1071254"/>
            <a:ext cx="4613783" cy="3289252"/>
          </a:xfrm>
          <a:prstGeom prst="rect">
            <a:avLst/>
          </a:prstGeom>
        </p:spPr>
      </p:pic>
      <p:pic>
        <p:nvPicPr>
          <p:cNvPr id="9" name="Google Shape;58;p3" descr="https://lh7-us.googleusercontent.com/Bz8yB0_SbSJvj523za_XTWDUaCnnB0s6EcwF2EyhOQuL6VbWpLk2y7FFLZjIxLaFD7muRa0Ghp5uHl8KFdqOSwwF578WXy2ET1z0l8uHb0c7T-JpyCgJVxbgdqY3uXW2baq27KGXXb29_g-6hQJ1qlHDIw=s2048">
            <a:extLst>
              <a:ext uri="{FF2B5EF4-FFF2-40B4-BE49-F238E27FC236}">
                <a16:creationId xmlns:a16="http://schemas.microsoft.com/office/drawing/2014/main" id="{6E4486FF-1769-41FF-89F3-43651A15D38B}"/>
              </a:ext>
            </a:extLst>
          </p:cNvPr>
          <p:cNvPicPr preferRelativeResize="0"/>
          <p:nvPr/>
        </p:nvPicPr>
        <p:blipFill rotWithShape="1">
          <a:blip r:embed="rId6">
            <a:alphaModFix/>
          </a:blip>
          <a:srcRect l="55594" t="19894" r="33183" b="67038"/>
          <a:stretch/>
        </p:blipFill>
        <p:spPr>
          <a:xfrm>
            <a:off x="5899067" y="1115527"/>
            <a:ext cx="2189018" cy="1911928"/>
          </a:xfrm>
          <a:prstGeom prst="rect">
            <a:avLst/>
          </a:prstGeom>
          <a:noFill/>
          <a:ln>
            <a:noFill/>
          </a:ln>
        </p:spPr>
      </p:pic>
    </p:spTree>
    <p:extLst>
      <p:ext uri="{BB962C8B-B14F-4D97-AF65-F5344CB8AC3E}">
        <p14:creationId xmlns:p14="http://schemas.microsoft.com/office/powerpoint/2010/main" val="3027799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FB7AD64-FD12-4409-8F17-4051498CDF0B}"/>
              </a:ext>
            </a:extLst>
          </p:cNvPr>
          <p:cNvSpPr/>
          <p:nvPr/>
        </p:nvSpPr>
        <p:spPr>
          <a:xfrm>
            <a:off x="1793190" y="152405"/>
            <a:ext cx="6354625" cy="707886"/>
          </a:xfrm>
          <a:prstGeom prst="rect">
            <a:avLst/>
          </a:prstGeom>
        </p:spPr>
        <p:txBody>
          <a:bodyPr wrap="none">
            <a:spAutoFit/>
          </a:bodyPr>
          <a:lstStyle/>
          <a:p>
            <a:r>
              <a:rPr lang="en-GB" sz="4000" dirty="0"/>
              <a:t>Sign and symbol of the week </a:t>
            </a:r>
          </a:p>
        </p:txBody>
      </p:sp>
      <p:pic>
        <p:nvPicPr>
          <p:cNvPr id="9" name="Picture 8">
            <a:extLst>
              <a:ext uri="{FF2B5EF4-FFF2-40B4-BE49-F238E27FC236}">
                <a16:creationId xmlns:a16="http://schemas.microsoft.com/office/drawing/2014/main" id="{9EAB31C9-8E77-450C-9C56-B85770E8D96C}"/>
              </a:ext>
            </a:extLst>
          </p:cNvPr>
          <p:cNvPicPr>
            <a:picLocks noChangeAspect="1"/>
          </p:cNvPicPr>
          <p:nvPr/>
        </p:nvPicPr>
        <p:blipFill>
          <a:blip r:embed="rId2"/>
          <a:stretch>
            <a:fillRect/>
          </a:stretch>
        </p:blipFill>
        <p:spPr>
          <a:xfrm>
            <a:off x="1262270" y="1011435"/>
            <a:ext cx="2421836" cy="2808515"/>
          </a:xfrm>
          <a:prstGeom prst="rect">
            <a:avLst/>
          </a:prstGeom>
        </p:spPr>
      </p:pic>
      <p:pic>
        <p:nvPicPr>
          <p:cNvPr id="10" name="Google Shape;68;p4">
            <a:extLst>
              <a:ext uri="{FF2B5EF4-FFF2-40B4-BE49-F238E27FC236}">
                <a16:creationId xmlns:a16="http://schemas.microsoft.com/office/drawing/2014/main" id="{A92DC10D-7839-42B1-8482-9D648FC9D8AD}"/>
              </a:ext>
            </a:extLst>
          </p:cNvPr>
          <p:cNvPicPr preferRelativeResize="0"/>
          <p:nvPr/>
        </p:nvPicPr>
        <p:blipFill rotWithShape="1">
          <a:blip r:embed="rId3">
            <a:alphaModFix/>
          </a:blip>
          <a:srcRect l="33692" t="72996" r="55351" b="13942"/>
          <a:stretch/>
        </p:blipFill>
        <p:spPr>
          <a:xfrm>
            <a:off x="5978264" y="1879452"/>
            <a:ext cx="2045174" cy="1828301"/>
          </a:xfrm>
          <a:prstGeom prst="rect">
            <a:avLst/>
          </a:prstGeom>
          <a:noFill/>
          <a:ln>
            <a:noFill/>
          </a:ln>
        </p:spPr>
      </p:pic>
    </p:spTree>
    <p:extLst>
      <p:ext uri="{BB962C8B-B14F-4D97-AF65-F5344CB8AC3E}">
        <p14:creationId xmlns:p14="http://schemas.microsoft.com/office/powerpoint/2010/main" val="2810643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CF913-99B7-4498-A515-A21E407E82F3}"/>
              </a:ext>
            </a:extLst>
          </p:cNvPr>
          <p:cNvSpPr>
            <a:spLocks noGrp="1"/>
          </p:cNvSpPr>
          <p:nvPr>
            <p:ph type="title"/>
          </p:nvPr>
        </p:nvSpPr>
        <p:spPr/>
        <p:txBody>
          <a:bodyPr/>
          <a:lstStyle/>
          <a:p>
            <a:r>
              <a:rPr lang="en-GB" dirty="0"/>
              <a:t>What is Courage? </a:t>
            </a:r>
          </a:p>
        </p:txBody>
      </p:sp>
      <p:pic>
        <p:nvPicPr>
          <p:cNvPr id="4" name="Picture 3">
            <a:extLst>
              <a:ext uri="{FF2B5EF4-FFF2-40B4-BE49-F238E27FC236}">
                <a16:creationId xmlns:a16="http://schemas.microsoft.com/office/drawing/2014/main" id="{D4D5D96C-A459-4F29-A16A-8A1E936BAD60}"/>
              </a:ext>
            </a:extLst>
          </p:cNvPr>
          <p:cNvPicPr>
            <a:picLocks noChangeAspect="1"/>
          </p:cNvPicPr>
          <p:nvPr/>
        </p:nvPicPr>
        <p:blipFill rotWithShape="1">
          <a:blip r:embed="rId2"/>
          <a:srcRect l="23073" t="33258" r="20846" b="15586"/>
          <a:stretch/>
        </p:blipFill>
        <p:spPr>
          <a:xfrm>
            <a:off x="4900267" y="264233"/>
            <a:ext cx="3908305" cy="2116791"/>
          </a:xfrm>
          <a:prstGeom prst="rect">
            <a:avLst/>
          </a:prstGeom>
        </p:spPr>
      </p:pic>
      <p:pic>
        <p:nvPicPr>
          <p:cNvPr id="5" name="Picture 4">
            <a:extLst>
              <a:ext uri="{FF2B5EF4-FFF2-40B4-BE49-F238E27FC236}">
                <a16:creationId xmlns:a16="http://schemas.microsoft.com/office/drawing/2014/main" id="{F69A01DF-1F98-4F93-8FE7-096916F60B8C}"/>
              </a:ext>
            </a:extLst>
          </p:cNvPr>
          <p:cNvPicPr>
            <a:picLocks noChangeAspect="1"/>
          </p:cNvPicPr>
          <p:nvPr/>
        </p:nvPicPr>
        <p:blipFill rotWithShape="1">
          <a:blip r:embed="rId3"/>
          <a:srcRect l="21853" t="32411" r="20128" b="17279"/>
          <a:stretch/>
        </p:blipFill>
        <p:spPr>
          <a:xfrm>
            <a:off x="311700" y="1875319"/>
            <a:ext cx="4107895" cy="2114957"/>
          </a:xfrm>
          <a:prstGeom prst="rect">
            <a:avLst/>
          </a:prstGeom>
        </p:spPr>
      </p:pic>
      <p:pic>
        <p:nvPicPr>
          <p:cNvPr id="7" name="Picture 6">
            <a:extLst>
              <a:ext uri="{FF2B5EF4-FFF2-40B4-BE49-F238E27FC236}">
                <a16:creationId xmlns:a16="http://schemas.microsoft.com/office/drawing/2014/main" id="{5839BE77-A524-4BB1-88A4-86B3E7FAF4B5}"/>
              </a:ext>
            </a:extLst>
          </p:cNvPr>
          <p:cNvPicPr>
            <a:picLocks noChangeAspect="1"/>
          </p:cNvPicPr>
          <p:nvPr/>
        </p:nvPicPr>
        <p:blipFill rotWithShape="1">
          <a:blip r:embed="rId4"/>
          <a:srcRect l="19482" t="28904" r="23360" b="8693"/>
          <a:stretch/>
        </p:blipFill>
        <p:spPr>
          <a:xfrm>
            <a:off x="4960072" y="2571750"/>
            <a:ext cx="3848500" cy="2494755"/>
          </a:xfrm>
          <a:prstGeom prst="rect">
            <a:avLst/>
          </a:prstGeom>
        </p:spPr>
      </p:pic>
    </p:spTree>
    <p:extLst>
      <p:ext uri="{BB962C8B-B14F-4D97-AF65-F5344CB8AC3E}">
        <p14:creationId xmlns:p14="http://schemas.microsoft.com/office/powerpoint/2010/main" val="4274788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DD9EEB5-A69E-4F69-B2F3-8A1D84310A94}"/>
              </a:ext>
            </a:extLst>
          </p:cNvPr>
          <p:cNvSpPr/>
          <p:nvPr/>
        </p:nvSpPr>
        <p:spPr>
          <a:xfrm>
            <a:off x="585690" y="3656047"/>
            <a:ext cx="1267014" cy="369332"/>
          </a:xfrm>
          <a:prstGeom prst="rect">
            <a:avLst/>
          </a:prstGeom>
        </p:spPr>
        <p:txBody>
          <a:bodyPr wrap="none">
            <a:spAutoFit/>
          </a:bodyPr>
          <a:lstStyle/>
          <a:p>
            <a:r>
              <a:rPr lang="en-GB" dirty="0"/>
              <a:t> Rosa Parks</a:t>
            </a:r>
          </a:p>
        </p:txBody>
      </p:sp>
      <p:pic>
        <p:nvPicPr>
          <p:cNvPr id="3" name="Picture 2">
            <a:extLst>
              <a:ext uri="{FF2B5EF4-FFF2-40B4-BE49-F238E27FC236}">
                <a16:creationId xmlns:a16="http://schemas.microsoft.com/office/drawing/2014/main" id="{DC828352-D521-430F-B225-DF1F1AA2A904}"/>
              </a:ext>
            </a:extLst>
          </p:cNvPr>
          <p:cNvPicPr>
            <a:picLocks noChangeAspect="1"/>
          </p:cNvPicPr>
          <p:nvPr/>
        </p:nvPicPr>
        <p:blipFill>
          <a:blip r:embed="rId2"/>
          <a:stretch>
            <a:fillRect/>
          </a:stretch>
        </p:blipFill>
        <p:spPr>
          <a:xfrm>
            <a:off x="103579" y="1579984"/>
            <a:ext cx="2857500" cy="1919882"/>
          </a:xfrm>
          <a:prstGeom prst="rect">
            <a:avLst/>
          </a:prstGeom>
        </p:spPr>
      </p:pic>
      <p:sp>
        <p:nvSpPr>
          <p:cNvPr id="4" name="Rectangle 3">
            <a:extLst>
              <a:ext uri="{FF2B5EF4-FFF2-40B4-BE49-F238E27FC236}">
                <a16:creationId xmlns:a16="http://schemas.microsoft.com/office/drawing/2014/main" id="{BBB51609-3CC9-4D38-8EEE-1722D6E229A1}"/>
              </a:ext>
            </a:extLst>
          </p:cNvPr>
          <p:cNvSpPr/>
          <p:nvPr/>
        </p:nvSpPr>
        <p:spPr>
          <a:xfrm>
            <a:off x="3515288" y="4025379"/>
            <a:ext cx="1755481" cy="369332"/>
          </a:xfrm>
          <a:prstGeom prst="rect">
            <a:avLst/>
          </a:prstGeom>
        </p:spPr>
        <p:txBody>
          <a:bodyPr wrap="none">
            <a:spAutoFit/>
          </a:bodyPr>
          <a:lstStyle/>
          <a:p>
            <a:r>
              <a:rPr lang="en-GB" dirty="0"/>
              <a:t>Malala Yousafzai</a:t>
            </a:r>
          </a:p>
        </p:txBody>
      </p:sp>
      <p:pic>
        <p:nvPicPr>
          <p:cNvPr id="5" name="Picture 4">
            <a:extLst>
              <a:ext uri="{FF2B5EF4-FFF2-40B4-BE49-F238E27FC236}">
                <a16:creationId xmlns:a16="http://schemas.microsoft.com/office/drawing/2014/main" id="{C8489A64-77F8-4520-B4E6-09DC6992887C}"/>
              </a:ext>
            </a:extLst>
          </p:cNvPr>
          <p:cNvPicPr>
            <a:picLocks noChangeAspect="1"/>
          </p:cNvPicPr>
          <p:nvPr/>
        </p:nvPicPr>
        <p:blipFill>
          <a:blip r:embed="rId3"/>
          <a:stretch>
            <a:fillRect/>
          </a:stretch>
        </p:blipFill>
        <p:spPr>
          <a:xfrm>
            <a:off x="3202795" y="1534886"/>
            <a:ext cx="2305827" cy="2305827"/>
          </a:xfrm>
          <a:prstGeom prst="rect">
            <a:avLst/>
          </a:prstGeom>
        </p:spPr>
      </p:pic>
      <p:sp>
        <p:nvSpPr>
          <p:cNvPr id="6" name="Rectangle 5">
            <a:extLst>
              <a:ext uri="{FF2B5EF4-FFF2-40B4-BE49-F238E27FC236}">
                <a16:creationId xmlns:a16="http://schemas.microsoft.com/office/drawing/2014/main" id="{08CABAFA-A342-4C50-942A-72439E416F81}"/>
              </a:ext>
            </a:extLst>
          </p:cNvPr>
          <p:cNvSpPr/>
          <p:nvPr/>
        </p:nvSpPr>
        <p:spPr>
          <a:xfrm>
            <a:off x="6600311" y="3728364"/>
            <a:ext cx="1728358" cy="369332"/>
          </a:xfrm>
          <a:prstGeom prst="rect">
            <a:avLst/>
          </a:prstGeom>
        </p:spPr>
        <p:txBody>
          <a:bodyPr wrap="none">
            <a:spAutoFit/>
          </a:bodyPr>
          <a:lstStyle/>
          <a:p>
            <a:r>
              <a:rPr lang="en-GB" dirty="0"/>
              <a:t>Nelson Mandela</a:t>
            </a:r>
          </a:p>
        </p:txBody>
      </p:sp>
      <p:pic>
        <p:nvPicPr>
          <p:cNvPr id="7" name="Picture 6">
            <a:extLst>
              <a:ext uri="{FF2B5EF4-FFF2-40B4-BE49-F238E27FC236}">
                <a16:creationId xmlns:a16="http://schemas.microsoft.com/office/drawing/2014/main" id="{347FECC6-435A-4A25-A51A-CBD92C6CDE8A}"/>
              </a:ext>
            </a:extLst>
          </p:cNvPr>
          <p:cNvPicPr>
            <a:picLocks noChangeAspect="1"/>
          </p:cNvPicPr>
          <p:nvPr/>
        </p:nvPicPr>
        <p:blipFill>
          <a:blip r:embed="rId4"/>
          <a:stretch>
            <a:fillRect/>
          </a:stretch>
        </p:blipFill>
        <p:spPr>
          <a:xfrm>
            <a:off x="5661266" y="1624693"/>
            <a:ext cx="3482734" cy="1959038"/>
          </a:xfrm>
          <a:prstGeom prst="rect">
            <a:avLst/>
          </a:prstGeom>
        </p:spPr>
      </p:pic>
      <p:sp>
        <p:nvSpPr>
          <p:cNvPr id="8" name="Rectangle 7">
            <a:extLst>
              <a:ext uri="{FF2B5EF4-FFF2-40B4-BE49-F238E27FC236}">
                <a16:creationId xmlns:a16="http://schemas.microsoft.com/office/drawing/2014/main" id="{EA7969F1-E093-4501-BDC7-507462AE344F}"/>
              </a:ext>
            </a:extLst>
          </p:cNvPr>
          <p:cNvSpPr/>
          <p:nvPr/>
        </p:nvSpPr>
        <p:spPr>
          <a:xfrm>
            <a:off x="486163" y="241043"/>
            <a:ext cx="8412880" cy="646331"/>
          </a:xfrm>
          <a:prstGeom prst="rect">
            <a:avLst/>
          </a:prstGeom>
        </p:spPr>
        <p:txBody>
          <a:bodyPr wrap="none">
            <a:spAutoFit/>
          </a:bodyPr>
          <a:lstStyle/>
          <a:p>
            <a:r>
              <a:rPr lang="en-GB" sz="3600" dirty="0"/>
              <a:t>What have these three people in common? </a:t>
            </a:r>
          </a:p>
        </p:txBody>
      </p:sp>
    </p:spTree>
    <p:extLst>
      <p:ext uri="{BB962C8B-B14F-4D97-AF65-F5344CB8AC3E}">
        <p14:creationId xmlns:p14="http://schemas.microsoft.com/office/powerpoint/2010/main" val="520778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3E37EE8-FC15-41F4-8490-F2ED8FF0F240}"/>
              </a:ext>
            </a:extLst>
          </p:cNvPr>
          <p:cNvSpPr/>
          <p:nvPr/>
        </p:nvSpPr>
        <p:spPr>
          <a:xfrm>
            <a:off x="668481" y="3817778"/>
            <a:ext cx="1755481" cy="369332"/>
          </a:xfrm>
          <a:prstGeom prst="rect">
            <a:avLst/>
          </a:prstGeom>
        </p:spPr>
        <p:txBody>
          <a:bodyPr wrap="none">
            <a:spAutoFit/>
          </a:bodyPr>
          <a:lstStyle/>
          <a:p>
            <a:r>
              <a:rPr lang="en-GB" dirty="0"/>
              <a:t>Malala Yousafzai</a:t>
            </a:r>
          </a:p>
        </p:txBody>
      </p:sp>
      <p:pic>
        <p:nvPicPr>
          <p:cNvPr id="7" name="Picture 6">
            <a:extLst>
              <a:ext uri="{FF2B5EF4-FFF2-40B4-BE49-F238E27FC236}">
                <a16:creationId xmlns:a16="http://schemas.microsoft.com/office/drawing/2014/main" id="{9425C62D-D01A-4E5B-9535-0D7CF36DD6FA}"/>
              </a:ext>
            </a:extLst>
          </p:cNvPr>
          <p:cNvPicPr>
            <a:picLocks noChangeAspect="1"/>
          </p:cNvPicPr>
          <p:nvPr/>
        </p:nvPicPr>
        <p:blipFill>
          <a:blip r:embed="rId2"/>
          <a:stretch>
            <a:fillRect/>
          </a:stretch>
        </p:blipFill>
        <p:spPr>
          <a:xfrm>
            <a:off x="319185" y="639147"/>
            <a:ext cx="2857500" cy="2857500"/>
          </a:xfrm>
          <a:prstGeom prst="rect">
            <a:avLst/>
          </a:prstGeom>
        </p:spPr>
      </p:pic>
      <p:sp>
        <p:nvSpPr>
          <p:cNvPr id="8" name="Rectangle 7">
            <a:extLst>
              <a:ext uri="{FF2B5EF4-FFF2-40B4-BE49-F238E27FC236}">
                <a16:creationId xmlns:a16="http://schemas.microsoft.com/office/drawing/2014/main" id="{E059B5BE-EDEE-4D53-998F-1641B71A14C6}"/>
              </a:ext>
            </a:extLst>
          </p:cNvPr>
          <p:cNvSpPr/>
          <p:nvPr/>
        </p:nvSpPr>
        <p:spPr>
          <a:xfrm>
            <a:off x="3461656" y="324446"/>
            <a:ext cx="5319615" cy="4401205"/>
          </a:xfrm>
          <a:prstGeom prst="rect">
            <a:avLst/>
          </a:prstGeom>
        </p:spPr>
        <p:txBody>
          <a:bodyPr wrap="square">
            <a:spAutoFit/>
          </a:bodyPr>
          <a:lstStyle/>
          <a:p>
            <a:r>
              <a:rPr lang="en-GB" sz="2800" dirty="0"/>
              <a:t>After being shot by the Taliban in 2012 for advocating for girls' education in Pakistan, Malala did not stop her activism. She showed immense bravery by continuing to fight for educational rights, becoming the youngest Nobel Peace Prize laureate and a global symbol for the fight against oppression</a:t>
            </a:r>
          </a:p>
        </p:txBody>
      </p:sp>
    </p:spTree>
    <p:extLst>
      <p:ext uri="{BB962C8B-B14F-4D97-AF65-F5344CB8AC3E}">
        <p14:creationId xmlns:p14="http://schemas.microsoft.com/office/powerpoint/2010/main" val="1996021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F3C8828-C067-40F8-A98B-61340323795A}"/>
              </a:ext>
            </a:extLst>
          </p:cNvPr>
          <p:cNvSpPr/>
          <p:nvPr/>
        </p:nvSpPr>
        <p:spPr>
          <a:xfrm>
            <a:off x="1443593" y="3718251"/>
            <a:ext cx="1728358" cy="369332"/>
          </a:xfrm>
          <a:prstGeom prst="rect">
            <a:avLst/>
          </a:prstGeom>
        </p:spPr>
        <p:txBody>
          <a:bodyPr wrap="none">
            <a:spAutoFit/>
          </a:bodyPr>
          <a:lstStyle/>
          <a:p>
            <a:r>
              <a:rPr lang="en-GB" dirty="0"/>
              <a:t>Nelson Mandela</a:t>
            </a:r>
          </a:p>
        </p:txBody>
      </p:sp>
      <p:pic>
        <p:nvPicPr>
          <p:cNvPr id="5" name="Picture 4">
            <a:extLst>
              <a:ext uri="{FF2B5EF4-FFF2-40B4-BE49-F238E27FC236}">
                <a16:creationId xmlns:a16="http://schemas.microsoft.com/office/drawing/2014/main" id="{4C7C5CB1-B4ED-49DC-A3E3-2C41956BA597}"/>
              </a:ext>
            </a:extLst>
          </p:cNvPr>
          <p:cNvPicPr>
            <a:picLocks noChangeAspect="1"/>
          </p:cNvPicPr>
          <p:nvPr/>
        </p:nvPicPr>
        <p:blipFill>
          <a:blip r:embed="rId2"/>
          <a:stretch>
            <a:fillRect/>
          </a:stretch>
        </p:blipFill>
        <p:spPr>
          <a:xfrm>
            <a:off x="230613" y="803599"/>
            <a:ext cx="4686732" cy="2636287"/>
          </a:xfrm>
          <a:prstGeom prst="rect">
            <a:avLst/>
          </a:prstGeom>
        </p:spPr>
      </p:pic>
      <p:sp>
        <p:nvSpPr>
          <p:cNvPr id="6" name="Rectangle 5">
            <a:extLst>
              <a:ext uri="{FF2B5EF4-FFF2-40B4-BE49-F238E27FC236}">
                <a16:creationId xmlns:a16="http://schemas.microsoft.com/office/drawing/2014/main" id="{F6DE1F03-63C4-43AC-89AC-B7C83BFD7D1C}"/>
              </a:ext>
            </a:extLst>
          </p:cNvPr>
          <p:cNvSpPr/>
          <p:nvPr/>
        </p:nvSpPr>
        <p:spPr>
          <a:xfrm>
            <a:off x="5277559" y="431843"/>
            <a:ext cx="3635828" cy="4154984"/>
          </a:xfrm>
          <a:prstGeom prst="rect">
            <a:avLst/>
          </a:prstGeom>
        </p:spPr>
        <p:txBody>
          <a:bodyPr wrap="square">
            <a:spAutoFit/>
          </a:bodyPr>
          <a:lstStyle/>
          <a:p>
            <a:r>
              <a:rPr lang="en-GB" sz="2400" dirty="0"/>
              <a:t>Mandela showed, "unwavering courage for the well-being and rights of others" by spending 27 years in prison for his anti-apartheid activism. Upon his release, he chose reconciliation over retribution, steering South Africa toward a united future</a:t>
            </a:r>
          </a:p>
        </p:txBody>
      </p:sp>
    </p:spTree>
    <p:extLst>
      <p:ext uri="{BB962C8B-B14F-4D97-AF65-F5344CB8AC3E}">
        <p14:creationId xmlns:p14="http://schemas.microsoft.com/office/powerpoint/2010/main" val="590810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A6756D6-1E08-48BA-9212-D74977A59FCF}"/>
              </a:ext>
            </a:extLst>
          </p:cNvPr>
          <p:cNvSpPr/>
          <p:nvPr/>
        </p:nvSpPr>
        <p:spPr>
          <a:xfrm>
            <a:off x="1294818" y="3741580"/>
            <a:ext cx="1267014" cy="369332"/>
          </a:xfrm>
          <a:prstGeom prst="rect">
            <a:avLst/>
          </a:prstGeom>
        </p:spPr>
        <p:txBody>
          <a:bodyPr wrap="none">
            <a:spAutoFit/>
          </a:bodyPr>
          <a:lstStyle/>
          <a:p>
            <a:r>
              <a:rPr lang="en-GB" dirty="0"/>
              <a:t> Rosa Parks</a:t>
            </a:r>
          </a:p>
        </p:txBody>
      </p:sp>
      <p:pic>
        <p:nvPicPr>
          <p:cNvPr id="4" name="Picture 3">
            <a:extLst>
              <a:ext uri="{FF2B5EF4-FFF2-40B4-BE49-F238E27FC236}">
                <a16:creationId xmlns:a16="http://schemas.microsoft.com/office/drawing/2014/main" id="{C04483C1-60EF-44BE-B376-A0CFB76F5DF4}"/>
              </a:ext>
            </a:extLst>
          </p:cNvPr>
          <p:cNvPicPr>
            <a:picLocks noChangeAspect="1"/>
          </p:cNvPicPr>
          <p:nvPr/>
        </p:nvPicPr>
        <p:blipFill>
          <a:blip r:embed="rId2"/>
          <a:stretch>
            <a:fillRect/>
          </a:stretch>
        </p:blipFill>
        <p:spPr>
          <a:xfrm>
            <a:off x="190663" y="1032588"/>
            <a:ext cx="3802839" cy="2555032"/>
          </a:xfrm>
          <a:prstGeom prst="rect">
            <a:avLst/>
          </a:prstGeom>
        </p:spPr>
      </p:pic>
      <p:sp>
        <p:nvSpPr>
          <p:cNvPr id="5" name="Rectangle 4">
            <a:extLst>
              <a:ext uri="{FF2B5EF4-FFF2-40B4-BE49-F238E27FC236}">
                <a16:creationId xmlns:a16="http://schemas.microsoft.com/office/drawing/2014/main" id="{ABC9744D-3228-40C3-8C9A-83BEBEF656AE}"/>
              </a:ext>
            </a:extLst>
          </p:cNvPr>
          <p:cNvSpPr/>
          <p:nvPr/>
        </p:nvSpPr>
        <p:spPr>
          <a:xfrm>
            <a:off x="4525346" y="976426"/>
            <a:ext cx="4301413" cy="3108543"/>
          </a:xfrm>
          <a:prstGeom prst="rect">
            <a:avLst/>
          </a:prstGeom>
        </p:spPr>
        <p:txBody>
          <a:bodyPr wrap="square">
            <a:spAutoFit/>
          </a:bodyPr>
          <a:lstStyle/>
          <a:p>
            <a:r>
              <a:rPr lang="en-GB" sz="2800" dirty="0"/>
              <a:t>In 1955, Rosa Parks refused to give up her seat to a white passenger on a bus in Montgomery, Alabama. Her simple act of defiance helped ignite the U.S. civil rights movement.</a:t>
            </a:r>
          </a:p>
        </p:txBody>
      </p:sp>
    </p:spTree>
    <p:extLst>
      <p:ext uri="{BB962C8B-B14F-4D97-AF65-F5344CB8AC3E}">
        <p14:creationId xmlns:p14="http://schemas.microsoft.com/office/powerpoint/2010/main" val="34302679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Malala Yousafzai Story | International Women&amp;#39;s Day">
            <a:hlinkClick r:id="" action="ppaction://media"/>
            <a:extLst>
              <a:ext uri="{FF2B5EF4-FFF2-40B4-BE49-F238E27FC236}">
                <a16:creationId xmlns:a16="http://schemas.microsoft.com/office/drawing/2014/main" id="{D29F3BC2-A103-4978-9B8E-0BC226D8D6CF}"/>
              </a:ext>
            </a:extLst>
          </p:cNvPr>
          <p:cNvPicPr>
            <a:picLocks noRot="1" noChangeAspect="1"/>
          </p:cNvPicPr>
          <p:nvPr>
            <a:videoFile r:link="rId1"/>
          </p:nvPr>
        </p:nvPicPr>
        <p:blipFill>
          <a:blip r:embed="rId4"/>
          <a:stretch>
            <a:fillRect/>
          </a:stretch>
        </p:blipFill>
        <p:spPr>
          <a:xfrm>
            <a:off x="594360" y="240030"/>
            <a:ext cx="7660640" cy="4309110"/>
          </a:xfrm>
          <a:prstGeom prst="rect">
            <a:avLst/>
          </a:prstGeom>
        </p:spPr>
      </p:pic>
    </p:spTree>
    <p:extLst>
      <p:ext uri="{BB962C8B-B14F-4D97-AF65-F5344CB8AC3E}">
        <p14:creationId xmlns:p14="http://schemas.microsoft.com/office/powerpoint/2010/main" val="22025923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E4E783-42A2-4DCE-9689-B9B7CE25EEFA}"/>
              </a:ext>
            </a:extLst>
          </p:cNvPr>
          <p:cNvPicPr>
            <a:picLocks noChangeAspect="1"/>
          </p:cNvPicPr>
          <p:nvPr/>
        </p:nvPicPr>
        <p:blipFill>
          <a:blip r:embed="rId2"/>
          <a:stretch>
            <a:fillRect/>
          </a:stretch>
        </p:blipFill>
        <p:spPr>
          <a:xfrm>
            <a:off x="201954" y="244508"/>
            <a:ext cx="8240820" cy="4073409"/>
          </a:xfrm>
          <a:prstGeom prst="rect">
            <a:avLst/>
          </a:prstGeom>
        </p:spPr>
      </p:pic>
      <p:pic>
        <p:nvPicPr>
          <p:cNvPr id="3" name="Picture 2">
            <a:extLst>
              <a:ext uri="{FF2B5EF4-FFF2-40B4-BE49-F238E27FC236}">
                <a16:creationId xmlns:a16="http://schemas.microsoft.com/office/drawing/2014/main" id="{33781488-B6F9-489C-9997-0201A8CD85F5}"/>
              </a:ext>
            </a:extLst>
          </p:cNvPr>
          <p:cNvPicPr>
            <a:picLocks noChangeAspect="1"/>
          </p:cNvPicPr>
          <p:nvPr/>
        </p:nvPicPr>
        <p:blipFill>
          <a:blip r:embed="rId3"/>
          <a:stretch>
            <a:fillRect/>
          </a:stretch>
        </p:blipFill>
        <p:spPr>
          <a:xfrm>
            <a:off x="7350612" y="3107877"/>
            <a:ext cx="1647534" cy="179111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991378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764DC4-CFB1-4A30-ADF8-87833A30C146}"/>
              </a:ext>
            </a:extLst>
          </p:cNvPr>
          <p:cNvPicPr>
            <a:picLocks noChangeAspect="1"/>
          </p:cNvPicPr>
          <p:nvPr/>
        </p:nvPicPr>
        <p:blipFill rotWithShape="1">
          <a:blip r:embed="rId2"/>
          <a:srcRect l="25514" t="37129" r="25514" b="7240"/>
          <a:stretch/>
        </p:blipFill>
        <p:spPr>
          <a:xfrm>
            <a:off x="1076699" y="214215"/>
            <a:ext cx="6990602" cy="4715070"/>
          </a:xfrm>
          <a:prstGeom prst="rect">
            <a:avLst/>
          </a:prstGeom>
        </p:spPr>
      </p:pic>
    </p:spTree>
    <p:extLst>
      <p:ext uri="{BB962C8B-B14F-4D97-AF65-F5344CB8AC3E}">
        <p14:creationId xmlns:p14="http://schemas.microsoft.com/office/powerpoint/2010/main" val="7145514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Banded</Template>
  <TotalTime>226</TotalTime>
  <Words>262</Words>
  <Application>Microsoft Office PowerPoint</Application>
  <PresentationFormat>On-screen Show (16:9)</PresentationFormat>
  <Paragraphs>22</Paragraphs>
  <Slides>13</Slides>
  <Notes>4</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Wingdings</vt:lpstr>
      <vt:lpstr>Corbel</vt:lpstr>
      <vt:lpstr>Arial</vt:lpstr>
      <vt:lpstr>Banded</vt:lpstr>
      <vt:lpstr>Courage Assembly 3 11.05.26</vt:lpstr>
      <vt:lpstr>PowerPoint Presentation</vt:lpstr>
      <vt:lpstr>PowerPoint Presentation</vt:lpstr>
      <vt:lpstr>PowerPoint Presentation</vt:lpstr>
      <vt:lpstr>PowerPoint Presentation</vt:lpstr>
      <vt:lpstr>What is Courage?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Resilience Assembly 2-22.09.25</dc:title>
  <dc:creator>Adam Malin</dc:creator>
  <cp:lastModifiedBy>Adam Malin</cp:lastModifiedBy>
  <cp:revision>28</cp:revision>
  <cp:lastPrinted>2025-10-13T14:07:24Z</cp:lastPrinted>
  <dcterms:modified xsi:type="dcterms:W3CDTF">2026-05-10T20:49:19Z</dcterms:modified>
</cp:coreProperties>
</file>