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74" r:id="rId2"/>
  </p:sldMasterIdLst>
  <p:notesMasterIdLst>
    <p:notesMasterId r:id="rId22"/>
  </p:notesMasterIdLst>
  <p:sldIdLst>
    <p:sldId id="256" r:id="rId3"/>
    <p:sldId id="292" r:id="rId4"/>
    <p:sldId id="293" r:id="rId5"/>
    <p:sldId id="276" r:id="rId6"/>
    <p:sldId id="290" r:id="rId7"/>
    <p:sldId id="294" r:id="rId8"/>
    <p:sldId id="287" r:id="rId9"/>
    <p:sldId id="295" r:id="rId10"/>
    <p:sldId id="289" r:id="rId11"/>
    <p:sldId id="258" r:id="rId12"/>
    <p:sldId id="271" r:id="rId13"/>
    <p:sldId id="272" r:id="rId14"/>
    <p:sldId id="257" r:id="rId15"/>
    <p:sldId id="261" r:id="rId16"/>
    <p:sldId id="262" r:id="rId17"/>
    <p:sldId id="263" r:id="rId18"/>
    <p:sldId id="264" r:id="rId19"/>
    <p:sldId id="266" r:id="rId20"/>
    <p:sldId id="269" r:id="rId21"/>
  </p:sldIdLst>
  <p:sldSz cx="9144000" cy="5143500" type="screen16x9"/>
  <p:notesSz cx="6797675" cy="9926638"/>
  <p:embeddedFontLst>
    <p:embeddedFont>
      <p:font typeface="Arial Black" panose="020B0A04020102020204" pitchFamily="34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entury Gothic" panose="020B0502020202020204" pitchFamily="34" charset="0"/>
      <p:regular r:id="rId30"/>
      <p:bold r:id="rId31"/>
      <p:italic r:id="rId32"/>
      <p:boldItalic r:id="rId33"/>
    </p:embeddedFont>
    <p:embeddedFont>
      <p:font typeface="Comic Sans MS" panose="030F0702030302020204" pitchFamily="66" charset="0"/>
      <p:regular r:id="rId34"/>
      <p:bold r:id="rId35"/>
      <p:italic r:id="rId36"/>
      <p:boldItalic r:id="rId37"/>
    </p:embeddedFont>
    <p:embeddedFont>
      <p:font typeface="Corbel" panose="020B0503020204020204" pitchFamily="34" charset="0"/>
      <p:regular r:id="rId38"/>
      <p:bold r:id="rId39"/>
      <p:italic r:id="rId40"/>
      <p:boldItalic r:id="rId41"/>
    </p:embeddedFont>
    <p:embeddedFont>
      <p:font typeface="Trebuchet MS" panose="020B0603020202020204" pitchFamily="34" charset="0"/>
      <p:regular r:id="rId42"/>
      <p:bold r:id="rId43"/>
      <p:italic r:id="rId44"/>
      <p:boldItalic r:id="rId45"/>
    </p:embeddedFont>
    <p:embeddedFont>
      <p:font typeface="Wingdings 3" panose="05040102010807070707" pitchFamily="18" charset="2"/>
      <p:regular r:id="rId4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768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19.xml"/><Relationship Id="rId34" Type="http://schemas.openxmlformats.org/officeDocument/2006/relationships/font" Target="fonts/font12.fntdata"/><Relationship Id="rId42" Type="http://schemas.openxmlformats.org/officeDocument/2006/relationships/font" Target="fonts/font20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font" Target="fonts/font7.fntdata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font" Target="fonts/font18.fntdata"/><Relationship Id="rId45" Type="http://schemas.openxmlformats.org/officeDocument/2006/relationships/font" Target="fonts/font2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4" Type="http://schemas.openxmlformats.org/officeDocument/2006/relationships/font" Target="fonts/font2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font" Target="fonts/font21.fntdata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46" Type="http://schemas.openxmlformats.org/officeDocument/2006/relationships/font" Target="fonts/font24.fntdata"/><Relationship Id="rId20" Type="http://schemas.openxmlformats.org/officeDocument/2006/relationships/slide" Target="slides/slide18.xml"/><Relationship Id="rId41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jpg"/><Relationship Id="rId6" Type="http://schemas.openxmlformats.org/officeDocument/2006/relationships/hyperlink" Target="https://openclipart.org/detail/253934/classical-fivepoint-star" TargetMode="Externa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jpg"/><Relationship Id="rId6" Type="http://schemas.openxmlformats.org/officeDocument/2006/relationships/hyperlink" Target="https://openclipart.org/detail/253934/classical-fivepoint-star" TargetMode="Externa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3BCE4F-0B66-47CE-B356-C8B870B046C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9DF83A0-0285-43B8-8098-DFA6B6CF6C2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>
              <a:latin typeface="Arial Black" panose="020B0A04020102020204" pitchFamily="34" charset="0"/>
            </a:rPr>
            <a:t>IT’S FREE!</a:t>
          </a:r>
          <a:endParaRPr lang="en-US" dirty="0">
            <a:latin typeface="Arial Black" panose="020B0A04020102020204" pitchFamily="34" charset="0"/>
          </a:endParaRPr>
        </a:p>
      </dgm:t>
    </dgm:pt>
    <dgm:pt modelId="{C89C941F-BB75-4252-9F43-3E5C4101E603}" type="parTrans" cxnId="{CE4898BA-633C-4DB9-B3E1-03646B17BA69}">
      <dgm:prSet/>
      <dgm:spPr/>
      <dgm:t>
        <a:bodyPr/>
        <a:lstStyle/>
        <a:p>
          <a:endParaRPr lang="en-US"/>
        </a:p>
      </dgm:t>
    </dgm:pt>
    <dgm:pt modelId="{A6B34041-9706-420A-B99E-D2B904EF87F3}" type="sibTrans" cxnId="{CE4898BA-633C-4DB9-B3E1-03646B17BA69}">
      <dgm:prSet/>
      <dgm:spPr/>
      <dgm:t>
        <a:bodyPr/>
        <a:lstStyle/>
        <a:p>
          <a:endParaRPr lang="en-US"/>
        </a:p>
      </dgm:t>
    </dgm:pt>
    <dgm:pt modelId="{DA2BA16D-AAA2-49DD-9E29-AEB8EBA9510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>
              <a:latin typeface="Arial Black" panose="020B0A04020102020204" pitchFamily="34" charset="0"/>
            </a:rPr>
            <a:t>ANYONE CAN JOIN</a:t>
          </a:r>
          <a:endParaRPr lang="en-US" dirty="0">
            <a:latin typeface="Arial Black" panose="020B0A04020102020204" pitchFamily="34" charset="0"/>
          </a:endParaRPr>
        </a:p>
      </dgm:t>
    </dgm:pt>
    <dgm:pt modelId="{E1E1028A-D290-4F8F-ADA7-35ED5B122B30}" type="sibTrans" cxnId="{553DB073-914B-4045-A0EB-099AC6AF40DD}">
      <dgm:prSet/>
      <dgm:spPr/>
      <dgm:t>
        <a:bodyPr/>
        <a:lstStyle/>
        <a:p>
          <a:endParaRPr lang="en-US"/>
        </a:p>
      </dgm:t>
    </dgm:pt>
    <dgm:pt modelId="{BD2C4B10-C5CA-4C48-BD2E-876414519660}" type="parTrans" cxnId="{553DB073-914B-4045-A0EB-099AC6AF40DD}">
      <dgm:prSet/>
      <dgm:spPr/>
      <dgm:t>
        <a:bodyPr/>
        <a:lstStyle/>
        <a:p>
          <a:endParaRPr lang="en-US"/>
        </a:p>
      </dgm:t>
    </dgm:pt>
    <dgm:pt modelId="{F7AD7B8D-C868-46A9-A2F0-7FB8DCE0C98E}">
      <dgm:prSet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GB" dirty="0">
              <a:latin typeface="Arial Black" panose="020B0A04020102020204" pitchFamily="34" charset="0"/>
            </a:rPr>
            <a:t>JUST NEED PROOF OF ID </a:t>
          </a:r>
          <a:endParaRPr lang="en-US" dirty="0">
            <a:latin typeface="Arial Black" panose="020B0A04020102020204" pitchFamily="34" charset="0"/>
          </a:endParaRPr>
        </a:p>
      </dgm:t>
    </dgm:pt>
    <dgm:pt modelId="{4190FEAF-501D-4BB6-B3B6-085863EE3A82}" type="sibTrans" cxnId="{690BD572-F812-4756-89B5-B0C78423658E}">
      <dgm:prSet/>
      <dgm:spPr/>
      <dgm:t>
        <a:bodyPr/>
        <a:lstStyle/>
        <a:p>
          <a:endParaRPr lang="en-US"/>
        </a:p>
      </dgm:t>
    </dgm:pt>
    <dgm:pt modelId="{8F557CF4-636D-432B-8552-0F8F23ECB316}" type="parTrans" cxnId="{690BD572-F812-4756-89B5-B0C78423658E}">
      <dgm:prSet/>
      <dgm:spPr/>
      <dgm:t>
        <a:bodyPr/>
        <a:lstStyle/>
        <a:p>
          <a:endParaRPr lang="en-US"/>
        </a:p>
      </dgm:t>
    </dgm:pt>
    <dgm:pt modelId="{E39CDB22-C9CE-4AD5-B1C7-401C6C59FC2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>
              <a:latin typeface="Arial Black" panose="020B0A04020102020204" pitchFamily="34" charset="0"/>
            </a:rPr>
            <a:t>Join online</a:t>
          </a:r>
        </a:p>
      </dgm:t>
    </dgm:pt>
    <dgm:pt modelId="{BB635059-9CB2-4F01-ACE5-536DFBB66F70}" type="parTrans" cxnId="{B59D961B-E430-41A6-B09F-226616B5A31B}">
      <dgm:prSet/>
      <dgm:spPr/>
      <dgm:t>
        <a:bodyPr/>
        <a:lstStyle/>
        <a:p>
          <a:endParaRPr lang="en-GB"/>
        </a:p>
      </dgm:t>
    </dgm:pt>
    <dgm:pt modelId="{2089F128-7242-4606-B54C-A092732143BE}" type="sibTrans" cxnId="{B59D961B-E430-41A6-B09F-226616B5A31B}">
      <dgm:prSet/>
      <dgm:spPr/>
      <dgm:t>
        <a:bodyPr/>
        <a:lstStyle/>
        <a:p>
          <a:endParaRPr lang="en-GB"/>
        </a:p>
      </dgm:t>
    </dgm:pt>
    <dgm:pt modelId="{FBD9BD17-5DC1-468B-8613-BFA3407652BD}">
      <dgm:prSet phldr="0"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US" dirty="0">
              <a:latin typeface="Arial Black" panose="020B0A04020102020204" pitchFamily="34" charset="0"/>
            </a:rPr>
            <a:t>One card accesses - all Libraries in the Borough</a:t>
          </a:r>
        </a:p>
      </dgm:t>
    </dgm:pt>
    <dgm:pt modelId="{A420F056-E4BB-44B5-881A-9E593F5888C1}" type="parTrans" cxnId="{70FB0676-FBF5-4F6A-BA58-117889BDB0EC}">
      <dgm:prSet/>
      <dgm:spPr/>
      <dgm:t>
        <a:bodyPr/>
        <a:lstStyle/>
        <a:p>
          <a:endParaRPr lang="en-GB"/>
        </a:p>
      </dgm:t>
    </dgm:pt>
    <dgm:pt modelId="{1E71A463-828B-4A6F-81F3-14BE7864B971}" type="sibTrans" cxnId="{70FB0676-FBF5-4F6A-BA58-117889BDB0EC}">
      <dgm:prSet/>
      <dgm:spPr/>
      <dgm:t>
        <a:bodyPr/>
        <a:lstStyle/>
        <a:p>
          <a:endParaRPr lang="en-GB"/>
        </a:p>
      </dgm:t>
    </dgm:pt>
    <dgm:pt modelId="{61F5321E-FC32-40D9-9D21-2C3DDF475C85}" type="pres">
      <dgm:prSet presAssocID="{DA3BCE4F-0B66-47CE-B356-C8B870B046CE}" presName="root" presStyleCnt="0">
        <dgm:presLayoutVars>
          <dgm:dir/>
          <dgm:resizeHandles val="exact"/>
        </dgm:presLayoutVars>
      </dgm:prSet>
      <dgm:spPr/>
    </dgm:pt>
    <dgm:pt modelId="{DD88C15D-3EB6-405A-83D9-C1F84C8023DA}" type="pres">
      <dgm:prSet presAssocID="{C9DF83A0-0285-43B8-8098-DFA6B6CF6C2E}" presName="compNode" presStyleCnt="0"/>
      <dgm:spPr/>
    </dgm:pt>
    <dgm:pt modelId="{40D1418C-8C4E-48D4-9764-ADC0E9D8C5FF}" type="pres">
      <dgm:prSet presAssocID="{C9DF83A0-0285-43B8-8098-DFA6B6CF6C2E}" presName="iconBgRect" presStyleLbl="bgShp" presStyleIdx="0" presStyleCnt="5"/>
      <dgm:spPr/>
    </dgm:pt>
    <dgm:pt modelId="{8EB237AB-2EBC-495B-8AF7-12DC7CDE5A6C}" type="pres">
      <dgm:prSet presAssocID="{C9DF83A0-0285-43B8-8098-DFA6B6CF6C2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F5E657CD-C7AF-484F-A2E9-7D2E35ADABDA}" type="pres">
      <dgm:prSet presAssocID="{C9DF83A0-0285-43B8-8098-DFA6B6CF6C2E}" presName="spaceRect" presStyleCnt="0"/>
      <dgm:spPr/>
    </dgm:pt>
    <dgm:pt modelId="{27F64FB3-156F-44AB-96FD-A9170D4AC46D}" type="pres">
      <dgm:prSet presAssocID="{C9DF83A0-0285-43B8-8098-DFA6B6CF6C2E}" presName="textRect" presStyleLbl="revTx" presStyleIdx="0" presStyleCnt="5">
        <dgm:presLayoutVars>
          <dgm:chMax val="1"/>
          <dgm:chPref val="1"/>
        </dgm:presLayoutVars>
      </dgm:prSet>
      <dgm:spPr/>
    </dgm:pt>
    <dgm:pt modelId="{41850A09-0CDA-4B1F-9531-F85D2DBA5AF6}" type="pres">
      <dgm:prSet presAssocID="{A6B34041-9706-420A-B99E-D2B904EF87F3}" presName="sibTrans" presStyleCnt="0"/>
      <dgm:spPr/>
    </dgm:pt>
    <dgm:pt modelId="{2DBB15C1-9CAA-4FB5-A21B-2D054AC104FF}" type="pres">
      <dgm:prSet presAssocID="{DA2BA16D-AAA2-49DD-9E29-AEB8EBA95106}" presName="compNode" presStyleCnt="0"/>
      <dgm:spPr/>
    </dgm:pt>
    <dgm:pt modelId="{D01D79D2-B126-491F-9CA6-F47BBDBBDC0D}" type="pres">
      <dgm:prSet presAssocID="{DA2BA16D-AAA2-49DD-9E29-AEB8EBA95106}" presName="iconBgRect" presStyleLbl="bgShp" presStyleIdx="1" presStyleCnt="5"/>
      <dgm:spPr/>
    </dgm:pt>
    <dgm:pt modelId="{C471F5DC-991C-42BF-BD94-94A96F53627F}" type="pres">
      <dgm:prSet presAssocID="{DA2BA16D-AAA2-49DD-9E29-AEB8EBA95106}" presName="iconRect" presStyleLbl="nod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0E7603D5-5217-4F89-A88F-5CEA82BF5E4D}" type="pres">
      <dgm:prSet presAssocID="{DA2BA16D-AAA2-49DD-9E29-AEB8EBA95106}" presName="spaceRect" presStyleCnt="0"/>
      <dgm:spPr/>
    </dgm:pt>
    <dgm:pt modelId="{4C738C6D-D820-47D2-AE68-DAC8FC9C13CF}" type="pres">
      <dgm:prSet presAssocID="{DA2BA16D-AAA2-49DD-9E29-AEB8EBA95106}" presName="textRect" presStyleLbl="revTx" presStyleIdx="1" presStyleCnt="5">
        <dgm:presLayoutVars>
          <dgm:chMax val="1"/>
          <dgm:chPref val="1"/>
        </dgm:presLayoutVars>
      </dgm:prSet>
      <dgm:spPr/>
    </dgm:pt>
    <dgm:pt modelId="{807B0DDD-3EE9-4EAE-93CE-5E4ADAE6AEA9}" type="pres">
      <dgm:prSet presAssocID="{E1E1028A-D290-4F8F-ADA7-35ED5B122B30}" presName="sibTrans" presStyleCnt="0"/>
      <dgm:spPr/>
    </dgm:pt>
    <dgm:pt modelId="{772CF0E4-A749-4DDD-A334-527346A1ED90}" type="pres">
      <dgm:prSet presAssocID="{F7AD7B8D-C868-46A9-A2F0-7FB8DCE0C98E}" presName="compNode" presStyleCnt="0"/>
      <dgm:spPr/>
    </dgm:pt>
    <dgm:pt modelId="{F30AC891-AFE1-4D36-AB56-BB7071CE12FA}" type="pres">
      <dgm:prSet presAssocID="{F7AD7B8D-C868-46A9-A2F0-7FB8DCE0C98E}" presName="iconBgRect" presStyleLbl="bgShp" presStyleIdx="2" presStyleCnt="5"/>
      <dgm:spPr/>
    </dgm:pt>
    <dgm:pt modelId="{3500FC29-60A7-4D63-A1DA-95D857B7449A}" type="pres">
      <dgm:prSet presAssocID="{F7AD7B8D-C868-46A9-A2F0-7FB8DCE0C98E}" presName="iconRect" presStyleLbl="node1" presStyleIdx="2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5ACF183C-FE8D-486A-85CE-63CB9D80DC49}" type="pres">
      <dgm:prSet presAssocID="{F7AD7B8D-C868-46A9-A2F0-7FB8DCE0C98E}" presName="spaceRect" presStyleCnt="0"/>
      <dgm:spPr/>
    </dgm:pt>
    <dgm:pt modelId="{0E0CFC83-4DEB-4E61-9A5F-4B313F3B70C4}" type="pres">
      <dgm:prSet presAssocID="{F7AD7B8D-C868-46A9-A2F0-7FB8DCE0C98E}" presName="textRect" presStyleLbl="revTx" presStyleIdx="2" presStyleCnt="5">
        <dgm:presLayoutVars>
          <dgm:chMax val="1"/>
          <dgm:chPref val="1"/>
        </dgm:presLayoutVars>
      </dgm:prSet>
      <dgm:spPr/>
    </dgm:pt>
    <dgm:pt modelId="{301C04E2-CF4F-4759-9990-4ED94FE97418}" type="pres">
      <dgm:prSet presAssocID="{4190FEAF-501D-4BB6-B3B6-085863EE3A82}" presName="sibTrans" presStyleCnt="0"/>
      <dgm:spPr/>
    </dgm:pt>
    <dgm:pt modelId="{593000A1-9536-4363-B22D-F93D71E455D6}" type="pres">
      <dgm:prSet presAssocID="{E39CDB22-C9CE-4AD5-B1C7-401C6C59FC2A}" presName="compNode" presStyleCnt="0"/>
      <dgm:spPr/>
    </dgm:pt>
    <dgm:pt modelId="{FABCA72E-51BA-481F-A051-AFA58574AFD1}" type="pres">
      <dgm:prSet presAssocID="{E39CDB22-C9CE-4AD5-B1C7-401C6C59FC2A}" presName="iconBgRect" presStyleLbl="bgShp" presStyleIdx="3" presStyleCnt="5"/>
      <dgm:spPr/>
    </dgm:pt>
    <dgm:pt modelId="{7F466AF2-1C76-4873-8B09-2C687D5F7F50}" type="pres">
      <dgm:prSet presAssocID="{E39CDB22-C9CE-4AD5-B1C7-401C6C59FC2A}" presName="iconRect" presStyleLbl="node1" presStyleIdx="3" presStyleCnt="5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mputer with solid fill"/>
        </a:ext>
      </dgm:extLst>
    </dgm:pt>
    <dgm:pt modelId="{C293DB18-6CA5-4566-85FE-4900C2A753BA}" type="pres">
      <dgm:prSet presAssocID="{E39CDB22-C9CE-4AD5-B1C7-401C6C59FC2A}" presName="spaceRect" presStyleCnt="0"/>
      <dgm:spPr/>
    </dgm:pt>
    <dgm:pt modelId="{5A8ECB1F-D85D-4F1F-BF24-081D1E5E891A}" type="pres">
      <dgm:prSet presAssocID="{E39CDB22-C9CE-4AD5-B1C7-401C6C59FC2A}" presName="textRect" presStyleLbl="revTx" presStyleIdx="3" presStyleCnt="5">
        <dgm:presLayoutVars>
          <dgm:chMax val="1"/>
          <dgm:chPref val="1"/>
        </dgm:presLayoutVars>
      </dgm:prSet>
      <dgm:spPr/>
    </dgm:pt>
    <dgm:pt modelId="{4BBF15CA-D463-42CD-A53A-4F9672D63EAE}" type="pres">
      <dgm:prSet presAssocID="{2089F128-7242-4606-B54C-A092732143BE}" presName="sibTrans" presStyleCnt="0"/>
      <dgm:spPr/>
    </dgm:pt>
    <dgm:pt modelId="{11C754F6-0E82-4B31-AAEA-96A5AD6872DC}" type="pres">
      <dgm:prSet presAssocID="{FBD9BD17-5DC1-468B-8613-BFA3407652BD}" presName="compNode" presStyleCnt="0"/>
      <dgm:spPr/>
    </dgm:pt>
    <dgm:pt modelId="{9B119B6E-12F1-4443-B443-EA321C15DF6A}" type="pres">
      <dgm:prSet presAssocID="{FBD9BD17-5DC1-468B-8613-BFA3407652BD}" presName="iconBgRect" presStyleLbl="bgShp" presStyleIdx="4" presStyleCnt="5"/>
      <dgm:spPr/>
    </dgm:pt>
    <dgm:pt modelId="{C64FBCAB-7156-487F-AB6A-62F00B04941B}" type="pres">
      <dgm:prSet presAssocID="{FBD9BD17-5DC1-468B-8613-BFA3407652BD}" presName="iconRect" presStyleLbl="node1" presStyleIdx="4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582199D8-CD30-48F8-BA99-DB7AC418AC64}" type="pres">
      <dgm:prSet presAssocID="{FBD9BD17-5DC1-468B-8613-BFA3407652BD}" presName="spaceRect" presStyleCnt="0"/>
      <dgm:spPr/>
    </dgm:pt>
    <dgm:pt modelId="{AEACC782-D9C4-40AF-A4BD-FDA74127FFD8}" type="pres">
      <dgm:prSet presAssocID="{FBD9BD17-5DC1-468B-8613-BFA3407652B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8C9DAD15-69C7-454D-85AD-8F9FCA76ADDA}" type="presOf" srcId="{F7AD7B8D-C868-46A9-A2F0-7FB8DCE0C98E}" destId="{0E0CFC83-4DEB-4E61-9A5F-4B313F3B70C4}" srcOrd="0" destOrd="0" presId="urn:microsoft.com/office/officeart/2018/5/layout/IconCircleLabelList"/>
    <dgm:cxn modelId="{B59D961B-E430-41A6-B09F-226616B5A31B}" srcId="{DA3BCE4F-0B66-47CE-B356-C8B870B046CE}" destId="{E39CDB22-C9CE-4AD5-B1C7-401C6C59FC2A}" srcOrd="3" destOrd="0" parTransId="{BB635059-9CB2-4F01-ACE5-536DFBB66F70}" sibTransId="{2089F128-7242-4606-B54C-A092732143BE}"/>
    <dgm:cxn modelId="{822C8C51-C290-40E0-B3FD-4599CB0C94FC}" type="presOf" srcId="{DA2BA16D-AAA2-49DD-9E29-AEB8EBA95106}" destId="{4C738C6D-D820-47D2-AE68-DAC8FC9C13CF}" srcOrd="0" destOrd="0" presId="urn:microsoft.com/office/officeart/2018/5/layout/IconCircleLabelList"/>
    <dgm:cxn modelId="{690BD572-F812-4756-89B5-B0C78423658E}" srcId="{DA3BCE4F-0B66-47CE-B356-C8B870B046CE}" destId="{F7AD7B8D-C868-46A9-A2F0-7FB8DCE0C98E}" srcOrd="2" destOrd="0" parTransId="{8F557CF4-636D-432B-8552-0F8F23ECB316}" sibTransId="{4190FEAF-501D-4BB6-B3B6-085863EE3A82}"/>
    <dgm:cxn modelId="{553DB073-914B-4045-A0EB-099AC6AF40DD}" srcId="{DA3BCE4F-0B66-47CE-B356-C8B870B046CE}" destId="{DA2BA16D-AAA2-49DD-9E29-AEB8EBA95106}" srcOrd="1" destOrd="0" parTransId="{BD2C4B10-C5CA-4C48-BD2E-876414519660}" sibTransId="{E1E1028A-D290-4F8F-ADA7-35ED5B122B30}"/>
    <dgm:cxn modelId="{70FB0676-FBF5-4F6A-BA58-117889BDB0EC}" srcId="{DA3BCE4F-0B66-47CE-B356-C8B870B046CE}" destId="{FBD9BD17-5DC1-468B-8613-BFA3407652BD}" srcOrd="4" destOrd="0" parTransId="{A420F056-E4BB-44B5-881A-9E593F5888C1}" sibTransId="{1E71A463-828B-4A6F-81F3-14BE7864B971}"/>
    <dgm:cxn modelId="{7A956C5A-00A5-40E4-8ED0-EE5B586CCA50}" type="presOf" srcId="{DA3BCE4F-0B66-47CE-B356-C8B870B046CE}" destId="{61F5321E-FC32-40D9-9D21-2C3DDF475C85}" srcOrd="0" destOrd="0" presId="urn:microsoft.com/office/officeart/2018/5/layout/IconCircleLabelList"/>
    <dgm:cxn modelId="{9EC9638C-7765-4CE5-93EC-8C90245FF68A}" type="presOf" srcId="{FBD9BD17-5DC1-468B-8613-BFA3407652BD}" destId="{AEACC782-D9C4-40AF-A4BD-FDA74127FFD8}" srcOrd="0" destOrd="0" presId="urn:microsoft.com/office/officeart/2018/5/layout/IconCircleLabelList"/>
    <dgm:cxn modelId="{22458DA1-FCEF-48DD-9077-B96BE9B4DF5C}" type="presOf" srcId="{C9DF83A0-0285-43B8-8098-DFA6B6CF6C2E}" destId="{27F64FB3-156F-44AB-96FD-A9170D4AC46D}" srcOrd="0" destOrd="0" presId="urn:microsoft.com/office/officeart/2018/5/layout/IconCircleLabelList"/>
    <dgm:cxn modelId="{CE4898BA-633C-4DB9-B3E1-03646B17BA69}" srcId="{DA3BCE4F-0B66-47CE-B356-C8B870B046CE}" destId="{C9DF83A0-0285-43B8-8098-DFA6B6CF6C2E}" srcOrd="0" destOrd="0" parTransId="{C89C941F-BB75-4252-9F43-3E5C4101E603}" sibTransId="{A6B34041-9706-420A-B99E-D2B904EF87F3}"/>
    <dgm:cxn modelId="{599D7BBC-427F-4F63-BEAE-79C35218CFEB}" type="presOf" srcId="{E39CDB22-C9CE-4AD5-B1C7-401C6C59FC2A}" destId="{5A8ECB1F-D85D-4F1F-BF24-081D1E5E891A}" srcOrd="0" destOrd="0" presId="urn:microsoft.com/office/officeart/2018/5/layout/IconCircleLabelList"/>
    <dgm:cxn modelId="{A0D24D8A-DB07-422C-A3BC-4169868368D9}" type="presParOf" srcId="{61F5321E-FC32-40D9-9D21-2C3DDF475C85}" destId="{DD88C15D-3EB6-405A-83D9-C1F84C8023DA}" srcOrd="0" destOrd="0" presId="urn:microsoft.com/office/officeart/2018/5/layout/IconCircleLabelList"/>
    <dgm:cxn modelId="{7DCEC4C8-EE99-4AC6-94EF-F270EAD3F40E}" type="presParOf" srcId="{DD88C15D-3EB6-405A-83D9-C1F84C8023DA}" destId="{40D1418C-8C4E-48D4-9764-ADC0E9D8C5FF}" srcOrd="0" destOrd="0" presId="urn:microsoft.com/office/officeart/2018/5/layout/IconCircleLabelList"/>
    <dgm:cxn modelId="{6D23AEE5-8A2F-4A63-BD92-284B76919F8F}" type="presParOf" srcId="{DD88C15D-3EB6-405A-83D9-C1F84C8023DA}" destId="{8EB237AB-2EBC-495B-8AF7-12DC7CDE5A6C}" srcOrd="1" destOrd="0" presId="urn:microsoft.com/office/officeart/2018/5/layout/IconCircleLabelList"/>
    <dgm:cxn modelId="{85239B17-C08F-42F4-9284-DEDEE3B47CB4}" type="presParOf" srcId="{DD88C15D-3EB6-405A-83D9-C1F84C8023DA}" destId="{F5E657CD-C7AF-484F-A2E9-7D2E35ADABDA}" srcOrd="2" destOrd="0" presId="urn:microsoft.com/office/officeart/2018/5/layout/IconCircleLabelList"/>
    <dgm:cxn modelId="{96A8B87F-AE0E-4586-B2AA-820FF5B505D2}" type="presParOf" srcId="{DD88C15D-3EB6-405A-83D9-C1F84C8023DA}" destId="{27F64FB3-156F-44AB-96FD-A9170D4AC46D}" srcOrd="3" destOrd="0" presId="urn:microsoft.com/office/officeart/2018/5/layout/IconCircleLabelList"/>
    <dgm:cxn modelId="{BBECF6EA-0786-455A-A026-5E03FFAAB198}" type="presParOf" srcId="{61F5321E-FC32-40D9-9D21-2C3DDF475C85}" destId="{41850A09-0CDA-4B1F-9531-F85D2DBA5AF6}" srcOrd="1" destOrd="0" presId="urn:microsoft.com/office/officeart/2018/5/layout/IconCircleLabelList"/>
    <dgm:cxn modelId="{7AC093C7-49F7-4E71-A26E-6BF53839A69D}" type="presParOf" srcId="{61F5321E-FC32-40D9-9D21-2C3DDF475C85}" destId="{2DBB15C1-9CAA-4FB5-A21B-2D054AC104FF}" srcOrd="2" destOrd="0" presId="urn:microsoft.com/office/officeart/2018/5/layout/IconCircleLabelList"/>
    <dgm:cxn modelId="{E4A6DB83-33F7-4E19-B5B7-F2A97285BFBB}" type="presParOf" srcId="{2DBB15C1-9CAA-4FB5-A21B-2D054AC104FF}" destId="{D01D79D2-B126-491F-9CA6-F47BBDBBDC0D}" srcOrd="0" destOrd="0" presId="urn:microsoft.com/office/officeart/2018/5/layout/IconCircleLabelList"/>
    <dgm:cxn modelId="{C5414DB9-D196-4064-9C7B-DD9C5AFBC2B7}" type="presParOf" srcId="{2DBB15C1-9CAA-4FB5-A21B-2D054AC104FF}" destId="{C471F5DC-991C-42BF-BD94-94A96F53627F}" srcOrd="1" destOrd="0" presId="urn:microsoft.com/office/officeart/2018/5/layout/IconCircleLabelList"/>
    <dgm:cxn modelId="{F8678099-7AA0-4647-82B4-87A3C5F7FCA6}" type="presParOf" srcId="{2DBB15C1-9CAA-4FB5-A21B-2D054AC104FF}" destId="{0E7603D5-5217-4F89-A88F-5CEA82BF5E4D}" srcOrd="2" destOrd="0" presId="urn:microsoft.com/office/officeart/2018/5/layout/IconCircleLabelList"/>
    <dgm:cxn modelId="{BC7D2AB2-E1A6-4BFA-9FB6-DDA3E05F8A4C}" type="presParOf" srcId="{2DBB15C1-9CAA-4FB5-A21B-2D054AC104FF}" destId="{4C738C6D-D820-47D2-AE68-DAC8FC9C13CF}" srcOrd="3" destOrd="0" presId="urn:microsoft.com/office/officeart/2018/5/layout/IconCircleLabelList"/>
    <dgm:cxn modelId="{517AAA6A-22D4-4566-99D5-17EBFF2CDFBA}" type="presParOf" srcId="{61F5321E-FC32-40D9-9D21-2C3DDF475C85}" destId="{807B0DDD-3EE9-4EAE-93CE-5E4ADAE6AEA9}" srcOrd="3" destOrd="0" presId="urn:microsoft.com/office/officeart/2018/5/layout/IconCircleLabelList"/>
    <dgm:cxn modelId="{FD4C5E2E-B29F-4862-88CE-1977947644D0}" type="presParOf" srcId="{61F5321E-FC32-40D9-9D21-2C3DDF475C85}" destId="{772CF0E4-A749-4DDD-A334-527346A1ED90}" srcOrd="4" destOrd="0" presId="urn:microsoft.com/office/officeart/2018/5/layout/IconCircleLabelList"/>
    <dgm:cxn modelId="{B848079D-5716-4D10-B1EC-F12189D6DBC0}" type="presParOf" srcId="{772CF0E4-A749-4DDD-A334-527346A1ED90}" destId="{F30AC891-AFE1-4D36-AB56-BB7071CE12FA}" srcOrd="0" destOrd="0" presId="urn:microsoft.com/office/officeart/2018/5/layout/IconCircleLabelList"/>
    <dgm:cxn modelId="{09AF3877-470A-43A9-B69B-B206FD3E17B0}" type="presParOf" srcId="{772CF0E4-A749-4DDD-A334-527346A1ED90}" destId="{3500FC29-60A7-4D63-A1DA-95D857B7449A}" srcOrd="1" destOrd="0" presId="urn:microsoft.com/office/officeart/2018/5/layout/IconCircleLabelList"/>
    <dgm:cxn modelId="{73791E11-644C-4199-8A96-30F2CF4C0981}" type="presParOf" srcId="{772CF0E4-A749-4DDD-A334-527346A1ED90}" destId="{5ACF183C-FE8D-486A-85CE-63CB9D80DC49}" srcOrd="2" destOrd="0" presId="urn:microsoft.com/office/officeart/2018/5/layout/IconCircleLabelList"/>
    <dgm:cxn modelId="{CB388068-5E1D-409B-AFCD-54CB0D30C66F}" type="presParOf" srcId="{772CF0E4-A749-4DDD-A334-527346A1ED90}" destId="{0E0CFC83-4DEB-4E61-9A5F-4B313F3B70C4}" srcOrd="3" destOrd="0" presId="urn:microsoft.com/office/officeart/2018/5/layout/IconCircleLabelList"/>
    <dgm:cxn modelId="{A4BDA69A-2F86-4797-873C-6DC413C493FE}" type="presParOf" srcId="{61F5321E-FC32-40D9-9D21-2C3DDF475C85}" destId="{301C04E2-CF4F-4759-9990-4ED94FE97418}" srcOrd="5" destOrd="0" presId="urn:microsoft.com/office/officeart/2018/5/layout/IconCircleLabelList"/>
    <dgm:cxn modelId="{5AC21E67-FC1E-4097-8729-AE747F910441}" type="presParOf" srcId="{61F5321E-FC32-40D9-9D21-2C3DDF475C85}" destId="{593000A1-9536-4363-B22D-F93D71E455D6}" srcOrd="6" destOrd="0" presId="urn:microsoft.com/office/officeart/2018/5/layout/IconCircleLabelList"/>
    <dgm:cxn modelId="{1A037868-CF13-4EF0-A201-911CC6A48459}" type="presParOf" srcId="{593000A1-9536-4363-B22D-F93D71E455D6}" destId="{FABCA72E-51BA-481F-A051-AFA58574AFD1}" srcOrd="0" destOrd="0" presId="urn:microsoft.com/office/officeart/2018/5/layout/IconCircleLabelList"/>
    <dgm:cxn modelId="{583C1081-27F4-48DD-B08B-B0F0CD713D1B}" type="presParOf" srcId="{593000A1-9536-4363-B22D-F93D71E455D6}" destId="{7F466AF2-1C76-4873-8B09-2C687D5F7F50}" srcOrd="1" destOrd="0" presId="urn:microsoft.com/office/officeart/2018/5/layout/IconCircleLabelList"/>
    <dgm:cxn modelId="{5C990273-C6C6-4283-A7EF-0F06BCD98E6E}" type="presParOf" srcId="{593000A1-9536-4363-B22D-F93D71E455D6}" destId="{C293DB18-6CA5-4566-85FE-4900C2A753BA}" srcOrd="2" destOrd="0" presId="urn:microsoft.com/office/officeart/2018/5/layout/IconCircleLabelList"/>
    <dgm:cxn modelId="{CCD2155A-92A6-45B8-AB31-486380A7A3F5}" type="presParOf" srcId="{593000A1-9536-4363-B22D-F93D71E455D6}" destId="{5A8ECB1F-D85D-4F1F-BF24-081D1E5E891A}" srcOrd="3" destOrd="0" presId="urn:microsoft.com/office/officeart/2018/5/layout/IconCircleLabelList"/>
    <dgm:cxn modelId="{72EE02B4-8D7B-45D3-8CF1-B95FADAEEA2A}" type="presParOf" srcId="{61F5321E-FC32-40D9-9D21-2C3DDF475C85}" destId="{4BBF15CA-D463-42CD-A53A-4F9672D63EAE}" srcOrd="7" destOrd="0" presId="urn:microsoft.com/office/officeart/2018/5/layout/IconCircleLabelList"/>
    <dgm:cxn modelId="{95FE62F8-C5C4-4A3F-ABE6-A9621CBEB390}" type="presParOf" srcId="{61F5321E-FC32-40D9-9D21-2C3DDF475C85}" destId="{11C754F6-0E82-4B31-AAEA-96A5AD6872DC}" srcOrd="8" destOrd="0" presId="urn:microsoft.com/office/officeart/2018/5/layout/IconCircleLabelList"/>
    <dgm:cxn modelId="{7F2B5B6D-67A9-43F3-B66F-54EA549AC386}" type="presParOf" srcId="{11C754F6-0E82-4B31-AAEA-96A5AD6872DC}" destId="{9B119B6E-12F1-4443-B443-EA321C15DF6A}" srcOrd="0" destOrd="0" presId="urn:microsoft.com/office/officeart/2018/5/layout/IconCircleLabelList"/>
    <dgm:cxn modelId="{2880D45B-7B3D-48E5-8185-C87108CB6940}" type="presParOf" srcId="{11C754F6-0E82-4B31-AAEA-96A5AD6872DC}" destId="{C64FBCAB-7156-487F-AB6A-62F00B04941B}" srcOrd="1" destOrd="0" presId="urn:microsoft.com/office/officeart/2018/5/layout/IconCircleLabelList"/>
    <dgm:cxn modelId="{F7A38E6E-9134-4515-974C-D33404B113CA}" type="presParOf" srcId="{11C754F6-0E82-4B31-AAEA-96A5AD6872DC}" destId="{582199D8-CD30-48F8-BA99-DB7AC418AC64}" srcOrd="2" destOrd="0" presId="urn:microsoft.com/office/officeart/2018/5/layout/IconCircleLabelList"/>
    <dgm:cxn modelId="{0F15B415-5FD4-40C3-8EB2-8610FC227740}" type="presParOf" srcId="{11C754F6-0E82-4B31-AAEA-96A5AD6872DC}" destId="{AEACC782-D9C4-40AF-A4BD-FDA74127FFD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D9F2AA-9E40-4552-8DEE-93077919D5D9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1A4BC0A-5717-44B1-9DAE-0D88491F2AC2}">
      <dgm:prSet/>
      <dgm:spPr/>
      <dgm:t>
        <a:bodyPr/>
        <a:lstStyle/>
        <a:p>
          <a:r>
            <a:rPr lang="en-GB" dirty="0">
              <a:latin typeface="Arial Black" panose="020B0A04020102020204" pitchFamily="34" charset="0"/>
            </a:rPr>
            <a:t>Books</a:t>
          </a:r>
          <a:endParaRPr lang="en-US" dirty="0">
            <a:latin typeface="Arial Black" panose="020B0A04020102020204" pitchFamily="34" charset="0"/>
          </a:endParaRPr>
        </a:p>
      </dgm:t>
    </dgm:pt>
    <dgm:pt modelId="{64EEC2C5-DABF-4800-BA9D-5A73B03534E4}" type="parTrans" cxnId="{DA2E214A-C86A-4393-9F9F-4A355A48C939}">
      <dgm:prSet/>
      <dgm:spPr/>
      <dgm:t>
        <a:bodyPr/>
        <a:lstStyle/>
        <a:p>
          <a:endParaRPr lang="en-US"/>
        </a:p>
      </dgm:t>
    </dgm:pt>
    <dgm:pt modelId="{9F8E0957-FF6B-425F-9D35-C323EF123C0A}" type="sibTrans" cxnId="{DA2E214A-C86A-4393-9F9F-4A355A48C939}">
      <dgm:prSet/>
      <dgm:spPr/>
      <dgm:t>
        <a:bodyPr/>
        <a:lstStyle/>
        <a:p>
          <a:endParaRPr lang="en-US"/>
        </a:p>
      </dgm:t>
    </dgm:pt>
    <dgm:pt modelId="{222D0C46-BCF4-4873-85C7-B1DBA93EB58F}">
      <dgm:prSet/>
      <dgm:spPr/>
      <dgm:t>
        <a:bodyPr/>
        <a:lstStyle/>
        <a:p>
          <a:r>
            <a:rPr lang="en-GB" dirty="0">
              <a:latin typeface="Arial Black" panose="020B0A04020102020204" pitchFamily="34" charset="0"/>
            </a:rPr>
            <a:t>Computers</a:t>
          </a:r>
          <a:endParaRPr lang="en-US" dirty="0">
            <a:latin typeface="Arial Black" panose="020B0A04020102020204" pitchFamily="34" charset="0"/>
          </a:endParaRPr>
        </a:p>
      </dgm:t>
    </dgm:pt>
    <dgm:pt modelId="{288BAC4E-74A8-40B9-B277-FC1117073E58}" type="parTrans" cxnId="{D3A7108B-83FA-4CB8-A33D-34DFD3CC9142}">
      <dgm:prSet/>
      <dgm:spPr/>
      <dgm:t>
        <a:bodyPr/>
        <a:lstStyle/>
        <a:p>
          <a:endParaRPr lang="en-US"/>
        </a:p>
      </dgm:t>
    </dgm:pt>
    <dgm:pt modelId="{CB702C84-38FA-48E1-8D56-09B16672298C}" type="sibTrans" cxnId="{D3A7108B-83FA-4CB8-A33D-34DFD3CC9142}">
      <dgm:prSet/>
      <dgm:spPr/>
      <dgm:t>
        <a:bodyPr/>
        <a:lstStyle/>
        <a:p>
          <a:endParaRPr lang="en-US"/>
        </a:p>
      </dgm:t>
    </dgm:pt>
    <dgm:pt modelId="{837F7D32-7B2C-4D5D-888E-D5A4BD817A3E}">
      <dgm:prSet/>
      <dgm:spPr/>
      <dgm:t>
        <a:bodyPr/>
        <a:lstStyle/>
        <a:p>
          <a:r>
            <a:rPr lang="en-GB" dirty="0">
              <a:latin typeface="Arial Black" panose="020B0A04020102020204" pitchFamily="34" charset="0"/>
            </a:rPr>
            <a:t>Activities</a:t>
          </a:r>
          <a:endParaRPr lang="en-US" dirty="0">
            <a:latin typeface="Arial Black" panose="020B0A04020102020204" pitchFamily="34" charset="0"/>
          </a:endParaRPr>
        </a:p>
      </dgm:t>
    </dgm:pt>
    <dgm:pt modelId="{9ACED057-318D-4709-A7AD-383105D6B65E}" type="parTrans" cxnId="{494BE2BA-FE4E-46D1-8127-19B87EFFF343}">
      <dgm:prSet/>
      <dgm:spPr/>
      <dgm:t>
        <a:bodyPr/>
        <a:lstStyle/>
        <a:p>
          <a:endParaRPr lang="en-US"/>
        </a:p>
      </dgm:t>
    </dgm:pt>
    <dgm:pt modelId="{73CCD729-80BD-4B25-8645-54E6AC94EBE4}" type="sibTrans" cxnId="{494BE2BA-FE4E-46D1-8127-19B87EFFF343}">
      <dgm:prSet/>
      <dgm:spPr/>
      <dgm:t>
        <a:bodyPr/>
        <a:lstStyle/>
        <a:p>
          <a:endParaRPr lang="en-US"/>
        </a:p>
      </dgm:t>
    </dgm:pt>
    <dgm:pt modelId="{1762C29F-0503-4F8C-ACE3-9F4315A34B4F}">
      <dgm:prSet/>
      <dgm:spPr/>
      <dgm:t>
        <a:bodyPr/>
        <a:lstStyle/>
        <a:p>
          <a:r>
            <a:rPr lang="en-GB" dirty="0">
              <a:latin typeface="Arial Black" panose="020B0A04020102020204" pitchFamily="34" charset="0"/>
            </a:rPr>
            <a:t>Space</a:t>
          </a:r>
          <a:r>
            <a:rPr lang="en-GB" dirty="0"/>
            <a:t> </a:t>
          </a:r>
          <a:endParaRPr lang="en-US" dirty="0"/>
        </a:p>
      </dgm:t>
    </dgm:pt>
    <dgm:pt modelId="{5327D462-295B-4897-B666-930007F2D499}" type="parTrans" cxnId="{970A4784-DCAC-411B-B3E2-837648803C28}">
      <dgm:prSet/>
      <dgm:spPr/>
      <dgm:t>
        <a:bodyPr/>
        <a:lstStyle/>
        <a:p>
          <a:endParaRPr lang="en-US"/>
        </a:p>
      </dgm:t>
    </dgm:pt>
    <dgm:pt modelId="{5F0D700C-5BA4-4BA3-9065-391D99C0499C}" type="sibTrans" cxnId="{970A4784-DCAC-411B-B3E2-837648803C28}">
      <dgm:prSet/>
      <dgm:spPr/>
      <dgm:t>
        <a:bodyPr/>
        <a:lstStyle/>
        <a:p>
          <a:endParaRPr lang="en-US"/>
        </a:p>
      </dgm:t>
    </dgm:pt>
    <dgm:pt modelId="{046C912C-0D61-4F1D-B46F-B1660062E4B0}" type="pres">
      <dgm:prSet presAssocID="{6AD9F2AA-9E40-4552-8DEE-93077919D5D9}" presName="matrix" presStyleCnt="0">
        <dgm:presLayoutVars>
          <dgm:chMax val="1"/>
          <dgm:dir/>
          <dgm:resizeHandles val="exact"/>
        </dgm:presLayoutVars>
      </dgm:prSet>
      <dgm:spPr/>
    </dgm:pt>
    <dgm:pt modelId="{AF8A3107-AE39-453F-8E1A-9B8E1716676B}" type="pres">
      <dgm:prSet presAssocID="{6AD9F2AA-9E40-4552-8DEE-93077919D5D9}" presName="diamond" presStyleLbl="bgShp" presStyleIdx="0" presStyleCnt="1"/>
      <dgm:spPr/>
    </dgm:pt>
    <dgm:pt modelId="{AA27C16A-8510-4543-A226-D459DD015893}" type="pres">
      <dgm:prSet presAssocID="{6AD9F2AA-9E40-4552-8DEE-93077919D5D9}" presName="quad1" presStyleLbl="node1" presStyleIdx="0" presStyleCnt="4" custLinFactNeighborY="-901">
        <dgm:presLayoutVars>
          <dgm:chMax val="0"/>
          <dgm:chPref val="0"/>
          <dgm:bulletEnabled val="1"/>
        </dgm:presLayoutVars>
      </dgm:prSet>
      <dgm:spPr/>
    </dgm:pt>
    <dgm:pt modelId="{FBDD9B6A-B792-42DD-BBF7-E40BE14ABBF0}" type="pres">
      <dgm:prSet presAssocID="{6AD9F2AA-9E40-4552-8DEE-93077919D5D9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100E4D6-8A78-4A43-827D-3B035737255B}" type="pres">
      <dgm:prSet presAssocID="{6AD9F2AA-9E40-4552-8DEE-93077919D5D9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1C927BC-859C-43F7-BE4E-330F00260590}" type="pres">
      <dgm:prSet presAssocID="{6AD9F2AA-9E40-4552-8DEE-93077919D5D9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4C1A802-678A-45C3-833F-B20D23451CFE}" type="presOf" srcId="{222D0C46-BCF4-4873-85C7-B1DBA93EB58F}" destId="{FBDD9B6A-B792-42DD-BBF7-E40BE14ABBF0}" srcOrd="0" destOrd="0" presId="urn:microsoft.com/office/officeart/2005/8/layout/matrix3"/>
    <dgm:cxn modelId="{C513103D-77F0-471A-9003-B73B6F736E21}" type="presOf" srcId="{21A4BC0A-5717-44B1-9DAE-0D88491F2AC2}" destId="{AA27C16A-8510-4543-A226-D459DD015893}" srcOrd="0" destOrd="0" presId="urn:microsoft.com/office/officeart/2005/8/layout/matrix3"/>
    <dgm:cxn modelId="{DA2E214A-C86A-4393-9F9F-4A355A48C939}" srcId="{6AD9F2AA-9E40-4552-8DEE-93077919D5D9}" destId="{21A4BC0A-5717-44B1-9DAE-0D88491F2AC2}" srcOrd="0" destOrd="0" parTransId="{64EEC2C5-DABF-4800-BA9D-5A73B03534E4}" sibTransId="{9F8E0957-FF6B-425F-9D35-C323EF123C0A}"/>
    <dgm:cxn modelId="{1C32E651-70C1-4788-88D0-7653892CA86F}" type="presOf" srcId="{1762C29F-0503-4F8C-ACE3-9F4315A34B4F}" destId="{F1C927BC-859C-43F7-BE4E-330F00260590}" srcOrd="0" destOrd="0" presId="urn:microsoft.com/office/officeart/2005/8/layout/matrix3"/>
    <dgm:cxn modelId="{970A4784-DCAC-411B-B3E2-837648803C28}" srcId="{6AD9F2AA-9E40-4552-8DEE-93077919D5D9}" destId="{1762C29F-0503-4F8C-ACE3-9F4315A34B4F}" srcOrd="3" destOrd="0" parTransId="{5327D462-295B-4897-B666-930007F2D499}" sibTransId="{5F0D700C-5BA4-4BA3-9065-391D99C0499C}"/>
    <dgm:cxn modelId="{D3A7108B-83FA-4CB8-A33D-34DFD3CC9142}" srcId="{6AD9F2AA-9E40-4552-8DEE-93077919D5D9}" destId="{222D0C46-BCF4-4873-85C7-B1DBA93EB58F}" srcOrd="1" destOrd="0" parTransId="{288BAC4E-74A8-40B9-B277-FC1117073E58}" sibTransId="{CB702C84-38FA-48E1-8D56-09B16672298C}"/>
    <dgm:cxn modelId="{494BE2BA-FE4E-46D1-8127-19B87EFFF343}" srcId="{6AD9F2AA-9E40-4552-8DEE-93077919D5D9}" destId="{837F7D32-7B2C-4D5D-888E-D5A4BD817A3E}" srcOrd="2" destOrd="0" parTransId="{9ACED057-318D-4709-A7AD-383105D6B65E}" sibTransId="{73CCD729-80BD-4B25-8645-54E6AC94EBE4}"/>
    <dgm:cxn modelId="{E94C5DCD-AF9D-4FAD-9143-CD93904E62A8}" type="presOf" srcId="{6AD9F2AA-9E40-4552-8DEE-93077919D5D9}" destId="{046C912C-0D61-4F1D-B46F-B1660062E4B0}" srcOrd="0" destOrd="0" presId="urn:microsoft.com/office/officeart/2005/8/layout/matrix3"/>
    <dgm:cxn modelId="{270F12FC-5E47-401B-863A-6E9BD56224E0}" type="presOf" srcId="{837F7D32-7B2C-4D5D-888E-D5A4BD817A3E}" destId="{1100E4D6-8A78-4A43-827D-3B035737255B}" srcOrd="0" destOrd="0" presId="urn:microsoft.com/office/officeart/2005/8/layout/matrix3"/>
    <dgm:cxn modelId="{5CAA1E24-C1EA-46C5-B2ED-3FF3141340C0}" type="presParOf" srcId="{046C912C-0D61-4F1D-B46F-B1660062E4B0}" destId="{AF8A3107-AE39-453F-8E1A-9B8E1716676B}" srcOrd="0" destOrd="0" presId="urn:microsoft.com/office/officeart/2005/8/layout/matrix3"/>
    <dgm:cxn modelId="{7A51D6B3-15ED-48FD-BD6E-B81F417A27EF}" type="presParOf" srcId="{046C912C-0D61-4F1D-B46F-B1660062E4B0}" destId="{AA27C16A-8510-4543-A226-D459DD015893}" srcOrd="1" destOrd="0" presId="urn:microsoft.com/office/officeart/2005/8/layout/matrix3"/>
    <dgm:cxn modelId="{AEF03CBA-7AD0-45DB-A5E4-BF8DBB133F3F}" type="presParOf" srcId="{046C912C-0D61-4F1D-B46F-B1660062E4B0}" destId="{FBDD9B6A-B792-42DD-BBF7-E40BE14ABBF0}" srcOrd="2" destOrd="0" presId="urn:microsoft.com/office/officeart/2005/8/layout/matrix3"/>
    <dgm:cxn modelId="{49ACFE27-3C67-4D82-AFED-FBF82963EA54}" type="presParOf" srcId="{046C912C-0D61-4F1D-B46F-B1660062E4B0}" destId="{1100E4D6-8A78-4A43-827D-3B035737255B}" srcOrd="3" destOrd="0" presId="urn:microsoft.com/office/officeart/2005/8/layout/matrix3"/>
    <dgm:cxn modelId="{BF0CDD00-F517-40B8-A993-BB2A29667976}" type="presParOf" srcId="{046C912C-0D61-4F1D-B46F-B1660062E4B0}" destId="{F1C927BC-859C-43F7-BE4E-330F0026059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7969E1-F79B-4ED8-963D-B8A6653F9AE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52F5346-346F-4D3F-BA61-C22EF576098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Free to use</a:t>
          </a:r>
          <a:endParaRPr lang="en-US" dirty="0">
            <a:latin typeface="Arial Black" panose="020B0A04020102020204" pitchFamily="34" charset="0"/>
          </a:endParaRPr>
        </a:p>
      </dgm:t>
    </dgm:pt>
    <dgm:pt modelId="{EAA8B3CB-A446-4BE1-9696-A1E4B6CACD9F}" type="parTrans" cxnId="{97814168-58B7-435D-B24B-D076AE96775C}">
      <dgm:prSet/>
      <dgm:spPr/>
      <dgm:t>
        <a:bodyPr/>
        <a:lstStyle/>
        <a:p>
          <a:endParaRPr lang="en-US"/>
        </a:p>
      </dgm:t>
    </dgm:pt>
    <dgm:pt modelId="{4798C756-F3C4-4053-9642-FB0FAF8498CC}" type="sibTrans" cxnId="{97814168-58B7-435D-B24B-D076AE96775C}">
      <dgm:prSet/>
      <dgm:spPr/>
      <dgm:t>
        <a:bodyPr/>
        <a:lstStyle/>
        <a:p>
          <a:endParaRPr lang="en-US"/>
        </a:p>
      </dgm:t>
    </dgm:pt>
    <dgm:pt modelId="{E27A3868-B140-4D04-B568-32E102D47D9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2 hours a day</a:t>
          </a:r>
          <a:endParaRPr lang="en-US" dirty="0">
            <a:latin typeface="Arial Black" panose="020B0A04020102020204" pitchFamily="34" charset="0"/>
          </a:endParaRPr>
        </a:p>
      </dgm:t>
    </dgm:pt>
    <dgm:pt modelId="{31759889-4319-4CE6-BE74-9E8D7730647B}" type="parTrans" cxnId="{C0E1098F-9899-428E-893E-3107F0320690}">
      <dgm:prSet/>
      <dgm:spPr/>
      <dgm:t>
        <a:bodyPr/>
        <a:lstStyle/>
        <a:p>
          <a:endParaRPr lang="en-US"/>
        </a:p>
      </dgm:t>
    </dgm:pt>
    <dgm:pt modelId="{D521A1FC-6F41-49FD-9361-065B4FA83130}" type="sibTrans" cxnId="{C0E1098F-9899-428E-893E-3107F0320690}">
      <dgm:prSet/>
      <dgm:spPr/>
      <dgm:t>
        <a:bodyPr/>
        <a:lstStyle/>
        <a:p>
          <a:endParaRPr lang="en-US"/>
        </a:p>
      </dgm:t>
    </dgm:pt>
    <dgm:pt modelId="{00889534-384C-48CD-8703-DC10B2942D5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Printing costs</a:t>
          </a:r>
          <a:endParaRPr lang="en-US" dirty="0">
            <a:latin typeface="Arial Black" panose="020B0A04020102020204" pitchFamily="34" charset="0"/>
          </a:endParaRPr>
        </a:p>
      </dgm:t>
    </dgm:pt>
    <dgm:pt modelId="{538F40C7-AC32-423D-9320-B934C93034CD}" type="parTrans" cxnId="{1051A41E-D7B7-48BD-8397-814ACB07D083}">
      <dgm:prSet/>
      <dgm:spPr/>
      <dgm:t>
        <a:bodyPr/>
        <a:lstStyle/>
        <a:p>
          <a:endParaRPr lang="en-US"/>
        </a:p>
      </dgm:t>
    </dgm:pt>
    <dgm:pt modelId="{D1F84619-BEC7-44F5-80B9-C1D069359AB1}" type="sibTrans" cxnId="{1051A41E-D7B7-48BD-8397-814ACB07D083}">
      <dgm:prSet/>
      <dgm:spPr/>
      <dgm:t>
        <a:bodyPr/>
        <a:lstStyle/>
        <a:p>
          <a:endParaRPr lang="en-US"/>
        </a:p>
      </dgm:t>
    </dgm:pt>
    <dgm:pt modelId="{735C3AD0-11A4-4596-8DEF-604A9689036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Free </a:t>
          </a:r>
          <a:r>
            <a:rPr lang="en-GB" dirty="0" err="1">
              <a:latin typeface="Arial Black" panose="020B0A04020102020204" pitchFamily="34" charset="0"/>
            </a:rPr>
            <a:t>Wifi</a:t>
          </a:r>
          <a:endParaRPr lang="en-US" dirty="0">
            <a:latin typeface="Arial Black" panose="020B0A04020102020204" pitchFamily="34" charset="0"/>
          </a:endParaRPr>
        </a:p>
      </dgm:t>
    </dgm:pt>
    <dgm:pt modelId="{8092C7A2-FFED-41BE-A988-ACDD30FD58A3}" type="parTrans" cxnId="{CE3727D3-BFB7-492A-9BFB-B333F93B2676}">
      <dgm:prSet/>
      <dgm:spPr/>
      <dgm:t>
        <a:bodyPr/>
        <a:lstStyle/>
        <a:p>
          <a:endParaRPr lang="en-US"/>
        </a:p>
      </dgm:t>
    </dgm:pt>
    <dgm:pt modelId="{B2F98302-254F-4052-A916-E9715B6DC4AC}" type="sibTrans" cxnId="{CE3727D3-BFB7-492A-9BFB-B333F93B2676}">
      <dgm:prSet/>
      <dgm:spPr/>
      <dgm:t>
        <a:bodyPr/>
        <a:lstStyle/>
        <a:p>
          <a:endParaRPr lang="en-US"/>
        </a:p>
      </dgm:t>
    </dgm:pt>
    <dgm:pt modelId="{80891B5B-3166-456C-928A-6D0AADE7533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Our computers have Microsoft office</a:t>
          </a:r>
        </a:p>
      </dgm:t>
    </dgm:pt>
    <dgm:pt modelId="{69F1136F-1980-4055-B101-3943DC228971}" type="parTrans" cxnId="{85C80B29-A13E-4180-B485-AA66055D798B}">
      <dgm:prSet/>
      <dgm:spPr/>
      <dgm:t>
        <a:bodyPr/>
        <a:lstStyle/>
        <a:p>
          <a:endParaRPr lang="en-GB"/>
        </a:p>
      </dgm:t>
    </dgm:pt>
    <dgm:pt modelId="{6BC857B6-AFE8-47F1-A19E-928D8C3524B1}" type="sibTrans" cxnId="{85C80B29-A13E-4180-B485-AA66055D798B}">
      <dgm:prSet/>
      <dgm:spPr/>
      <dgm:t>
        <a:bodyPr/>
        <a:lstStyle/>
        <a:p>
          <a:endParaRPr lang="en-GB"/>
        </a:p>
      </dgm:t>
    </dgm:pt>
    <dgm:pt modelId="{842E553F-BA71-46D4-8183-9FD26A8BF1BF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Learn My Way – free courses to learn digital skills</a:t>
          </a:r>
        </a:p>
      </dgm:t>
    </dgm:pt>
    <dgm:pt modelId="{EA595543-A864-4917-8085-8FABBA69DD0E}" type="parTrans" cxnId="{DFFBE504-4C8F-47B9-924D-2BFB55849858}">
      <dgm:prSet/>
      <dgm:spPr/>
      <dgm:t>
        <a:bodyPr/>
        <a:lstStyle/>
        <a:p>
          <a:endParaRPr lang="en-GB"/>
        </a:p>
      </dgm:t>
    </dgm:pt>
    <dgm:pt modelId="{493A8BBD-D71F-4345-AB8C-ECD94D2C7BBA}" type="sibTrans" cxnId="{DFFBE504-4C8F-47B9-924D-2BFB55849858}">
      <dgm:prSet/>
      <dgm:spPr/>
      <dgm:t>
        <a:bodyPr/>
        <a:lstStyle/>
        <a:p>
          <a:endParaRPr lang="en-GB"/>
        </a:p>
      </dgm:t>
    </dgm:pt>
    <dgm:pt modelId="{363D8FC3-D7B1-4D3A-A0FA-6E0FB33AC82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Free scanning</a:t>
          </a:r>
        </a:p>
      </dgm:t>
    </dgm:pt>
    <dgm:pt modelId="{5A8CFC24-56C0-432E-8DF4-4CC61DF4A254}" type="parTrans" cxnId="{75CDF4E1-A4C4-4A98-BEE3-77E755EBA46C}">
      <dgm:prSet/>
      <dgm:spPr/>
      <dgm:t>
        <a:bodyPr/>
        <a:lstStyle/>
        <a:p>
          <a:endParaRPr lang="en-GB"/>
        </a:p>
      </dgm:t>
    </dgm:pt>
    <dgm:pt modelId="{C9449748-1ED9-4BF7-AC91-87BA530FF181}" type="sibTrans" cxnId="{75CDF4E1-A4C4-4A98-BEE3-77E755EBA46C}">
      <dgm:prSet/>
      <dgm:spPr/>
      <dgm:t>
        <a:bodyPr/>
        <a:lstStyle/>
        <a:p>
          <a:endParaRPr lang="en-GB"/>
        </a:p>
      </dgm:t>
    </dgm:pt>
    <dgm:pt modelId="{7ABA51E5-83E5-4049-993F-CA56F4A751B0}" type="pres">
      <dgm:prSet presAssocID="{4E7969E1-F79B-4ED8-963D-B8A6653F9AE8}" presName="root" presStyleCnt="0">
        <dgm:presLayoutVars>
          <dgm:dir/>
          <dgm:resizeHandles val="exact"/>
        </dgm:presLayoutVars>
      </dgm:prSet>
      <dgm:spPr/>
    </dgm:pt>
    <dgm:pt modelId="{68497DF2-84B9-4C5F-887E-2F83970EBFCA}" type="pres">
      <dgm:prSet presAssocID="{B52F5346-346F-4D3F-BA61-C22EF5760989}" presName="compNode" presStyleCnt="0"/>
      <dgm:spPr/>
    </dgm:pt>
    <dgm:pt modelId="{6785EC2D-F98F-4397-B7D8-B74818EF399F}" type="pres">
      <dgm:prSet presAssocID="{B52F5346-346F-4D3F-BA61-C22EF5760989}" presName="bgRect" presStyleLbl="bgShp" presStyleIdx="0" presStyleCnt="7"/>
      <dgm:spPr/>
    </dgm:pt>
    <dgm:pt modelId="{3B5C9BE8-6E26-4916-A1D2-59AEB5A3FF45}" type="pres">
      <dgm:prSet presAssocID="{B52F5346-346F-4D3F-BA61-C22EF5760989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41D7279-CE96-4BC1-B039-91D8BDB07C8A}" type="pres">
      <dgm:prSet presAssocID="{B52F5346-346F-4D3F-BA61-C22EF5760989}" presName="spaceRect" presStyleCnt="0"/>
      <dgm:spPr/>
    </dgm:pt>
    <dgm:pt modelId="{88A5E5E6-CF80-4205-AF85-CA642EDB8143}" type="pres">
      <dgm:prSet presAssocID="{B52F5346-346F-4D3F-BA61-C22EF5760989}" presName="parTx" presStyleLbl="revTx" presStyleIdx="0" presStyleCnt="7">
        <dgm:presLayoutVars>
          <dgm:chMax val="0"/>
          <dgm:chPref val="0"/>
        </dgm:presLayoutVars>
      </dgm:prSet>
      <dgm:spPr/>
    </dgm:pt>
    <dgm:pt modelId="{FB0DE0B3-5AF3-4D0D-B25E-B3872C5ABBF5}" type="pres">
      <dgm:prSet presAssocID="{4798C756-F3C4-4053-9642-FB0FAF8498CC}" presName="sibTrans" presStyleCnt="0"/>
      <dgm:spPr/>
    </dgm:pt>
    <dgm:pt modelId="{3D607139-D230-4CE4-B084-459380A37854}" type="pres">
      <dgm:prSet presAssocID="{E27A3868-B140-4D04-B568-32E102D47D98}" presName="compNode" presStyleCnt="0"/>
      <dgm:spPr/>
    </dgm:pt>
    <dgm:pt modelId="{DA7D74DC-5213-4391-BDC4-1CB9F98A7696}" type="pres">
      <dgm:prSet presAssocID="{E27A3868-B140-4D04-B568-32E102D47D98}" presName="bgRect" presStyleLbl="bgShp" presStyleIdx="1" presStyleCnt="7"/>
      <dgm:spPr/>
    </dgm:pt>
    <dgm:pt modelId="{FFAD6E46-B94E-4276-AF1D-AEF98DCD64D1}" type="pres">
      <dgm:prSet presAssocID="{E27A3868-B140-4D04-B568-32E102D47D98}" presName="iconRect" presStyleLbl="node1" presStyleIdx="1" presStyleCnt="7" custAng="10800000" custLinFactNeighborY="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EB9ED51-94B2-478F-80E0-339FBE9D003D}" type="pres">
      <dgm:prSet presAssocID="{E27A3868-B140-4D04-B568-32E102D47D98}" presName="spaceRect" presStyleCnt="0"/>
      <dgm:spPr/>
    </dgm:pt>
    <dgm:pt modelId="{9C04DF73-EE13-4442-B8B2-B9ECBF09099E}" type="pres">
      <dgm:prSet presAssocID="{E27A3868-B140-4D04-B568-32E102D47D98}" presName="parTx" presStyleLbl="revTx" presStyleIdx="1" presStyleCnt="7">
        <dgm:presLayoutVars>
          <dgm:chMax val="0"/>
          <dgm:chPref val="0"/>
        </dgm:presLayoutVars>
      </dgm:prSet>
      <dgm:spPr/>
    </dgm:pt>
    <dgm:pt modelId="{DFBB6F5B-13EB-49E7-905F-8015822011F6}" type="pres">
      <dgm:prSet presAssocID="{D521A1FC-6F41-49FD-9361-065B4FA83130}" presName="sibTrans" presStyleCnt="0"/>
      <dgm:spPr/>
    </dgm:pt>
    <dgm:pt modelId="{DB8A94BE-B8CE-4535-A8A9-5FF73485FD2C}" type="pres">
      <dgm:prSet presAssocID="{00889534-384C-48CD-8703-DC10B2942D5B}" presName="compNode" presStyleCnt="0"/>
      <dgm:spPr/>
    </dgm:pt>
    <dgm:pt modelId="{C3FE5159-47DC-45C6-B3AE-80993CDC128B}" type="pres">
      <dgm:prSet presAssocID="{00889534-384C-48CD-8703-DC10B2942D5B}" presName="bgRect" presStyleLbl="bgShp" presStyleIdx="2" presStyleCnt="7"/>
      <dgm:spPr/>
    </dgm:pt>
    <dgm:pt modelId="{ECF42885-F6A4-41F8-8813-85F688C7DC31}" type="pres">
      <dgm:prSet presAssocID="{00889534-384C-48CD-8703-DC10B2942D5B}" presName="iconRect" presStyleLbl="node1" presStyleIdx="2" presStyleCnt="7"/>
      <dgm:spPr>
        <a:blipFill rotWithShape="1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0CBF9510-EBBE-4976-B03F-A9BAC6A40A68}" type="pres">
      <dgm:prSet presAssocID="{00889534-384C-48CD-8703-DC10B2942D5B}" presName="spaceRect" presStyleCnt="0"/>
      <dgm:spPr/>
    </dgm:pt>
    <dgm:pt modelId="{9DFDC258-8906-4A3E-9917-466079C5FB7E}" type="pres">
      <dgm:prSet presAssocID="{00889534-384C-48CD-8703-DC10B2942D5B}" presName="parTx" presStyleLbl="revTx" presStyleIdx="2" presStyleCnt="7" custScaleY="74944">
        <dgm:presLayoutVars>
          <dgm:chMax val="0"/>
          <dgm:chPref val="0"/>
        </dgm:presLayoutVars>
      </dgm:prSet>
      <dgm:spPr/>
    </dgm:pt>
    <dgm:pt modelId="{6EB51474-9B1E-46F3-B0C4-58C314C6DF10}" type="pres">
      <dgm:prSet presAssocID="{D1F84619-BEC7-44F5-80B9-C1D069359AB1}" presName="sibTrans" presStyleCnt="0"/>
      <dgm:spPr/>
    </dgm:pt>
    <dgm:pt modelId="{0E5DD1F3-C451-40C0-AA8E-E4AF276F5207}" type="pres">
      <dgm:prSet presAssocID="{80891B5B-3166-456C-928A-6D0AADE7533A}" presName="compNode" presStyleCnt="0"/>
      <dgm:spPr/>
    </dgm:pt>
    <dgm:pt modelId="{A06F8335-C1B3-4E2F-BD35-BBAEC3AE28E6}" type="pres">
      <dgm:prSet presAssocID="{80891B5B-3166-456C-928A-6D0AADE7533A}" presName="bgRect" presStyleLbl="bgShp" presStyleIdx="3" presStyleCnt="7"/>
      <dgm:spPr/>
    </dgm:pt>
    <dgm:pt modelId="{35FCE90E-2F4E-4F2D-BC80-0693CBD9710D}" type="pres">
      <dgm:prSet presAssocID="{80891B5B-3166-456C-928A-6D0AADE7533A}" presName="iconRect" presStyleLbl="node1" presStyleIdx="3" presStyleCnt="7" custAng="1080000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2C917EB-34FE-41FD-A3C7-613CFD0729D6}" type="pres">
      <dgm:prSet presAssocID="{80891B5B-3166-456C-928A-6D0AADE7533A}" presName="spaceRect" presStyleCnt="0"/>
      <dgm:spPr/>
    </dgm:pt>
    <dgm:pt modelId="{A5D6B78C-CF34-443E-BA35-96D7B7108CCE}" type="pres">
      <dgm:prSet presAssocID="{80891B5B-3166-456C-928A-6D0AADE7533A}" presName="parTx" presStyleLbl="revTx" presStyleIdx="3" presStyleCnt="7">
        <dgm:presLayoutVars>
          <dgm:chMax val="0"/>
          <dgm:chPref val="0"/>
        </dgm:presLayoutVars>
      </dgm:prSet>
      <dgm:spPr/>
    </dgm:pt>
    <dgm:pt modelId="{5535B4EA-7DC3-4D60-B500-393091870FF8}" type="pres">
      <dgm:prSet presAssocID="{6BC857B6-AFE8-47F1-A19E-928D8C3524B1}" presName="sibTrans" presStyleCnt="0"/>
      <dgm:spPr/>
    </dgm:pt>
    <dgm:pt modelId="{8D0D3FE6-5F39-4C53-BB39-7E77DD2E0118}" type="pres">
      <dgm:prSet presAssocID="{363D8FC3-D7B1-4D3A-A0FA-6E0FB33AC821}" presName="compNode" presStyleCnt="0"/>
      <dgm:spPr/>
    </dgm:pt>
    <dgm:pt modelId="{C7BCEA22-D635-417D-968D-7B391A4E7616}" type="pres">
      <dgm:prSet presAssocID="{363D8FC3-D7B1-4D3A-A0FA-6E0FB33AC821}" presName="bgRect" presStyleLbl="bgShp" presStyleIdx="4" presStyleCnt="7" custLinFactNeighborX="-606" custLinFactNeighborY="-10966"/>
      <dgm:spPr/>
    </dgm:pt>
    <dgm:pt modelId="{8CE90750-AAD5-4927-B1C5-3755E4FB0C0A}" type="pres">
      <dgm:prSet presAssocID="{363D8FC3-D7B1-4D3A-A0FA-6E0FB33AC821}" presName="iconRect" presStyleLbl="node1" presStyleIdx="4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8B176DD7-5290-4A44-9760-1D7E607FD9E9}" type="pres">
      <dgm:prSet presAssocID="{363D8FC3-D7B1-4D3A-A0FA-6E0FB33AC821}" presName="spaceRect" presStyleCnt="0"/>
      <dgm:spPr/>
    </dgm:pt>
    <dgm:pt modelId="{9437D251-81A6-4734-9F20-6C6CD1A0C2E2}" type="pres">
      <dgm:prSet presAssocID="{363D8FC3-D7B1-4D3A-A0FA-6E0FB33AC821}" presName="parTx" presStyleLbl="revTx" presStyleIdx="4" presStyleCnt="7" custLinFactNeighborX="519" custLinFactNeighborY="-22906">
        <dgm:presLayoutVars>
          <dgm:chMax val="0"/>
          <dgm:chPref val="0"/>
        </dgm:presLayoutVars>
      </dgm:prSet>
      <dgm:spPr/>
    </dgm:pt>
    <dgm:pt modelId="{041DD3D7-6233-41D3-AF5A-E55FFA4C457C}" type="pres">
      <dgm:prSet presAssocID="{C9449748-1ED9-4BF7-AC91-87BA530FF181}" presName="sibTrans" presStyleCnt="0"/>
      <dgm:spPr/>
    </dgm:pt>
    <dgm:pt modelId="{E7EC5615-ED03-4C1F-86F4-C1C5E5ED81EB}" type="pres">
      <dgm:prSet presAssocID="{735C3AD0-11A4-4596-8DEF-604A96890368}" presName="compNode" presStyleCnt="0"/>
      <dgm:spPr/>
    </dgm:pt>
    <dgm:pt modelId="{A39ACC8A-9BA1-4E21-A056-B152119AA83E}" type="pres">
      <dgm:prSet presAssocID="{735C3AD0-11A4-4596-8DEF-604A96890368}" presName="bgRect" presStyleLbl="bgShp" presStyleIdx="5" presStyleCnt="7"/>
      <dgm:spPr/>
    </dgm:pt>
    <dgm:pt modelId="{4C617363-B3A9-4D38-AE9C-FE418068DAC4}" type="pres">
      <dgm:prSet presAssocID="{735C3AD0-11A4-4596-8DEF-604A96890368}" presName="iconRect" presStyleLbl="node1" presStyleIdx="5" presStyleCnt="7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</dgm:pt>
    <dgm:pt modelId="{03F78FFB-470A-4271-8757-11E0533B9C8A}" type="pres">
      <dgm:prSet presAssocID="{735C3AD0-11A4-4596-8DEF-604A96890368}" presName="spaceRect" presStyleCnt="0"/>
      <dgm:spPr/>
    </dgm:pt>
    <dgm:pt modelId="{9B1EF3FF-33E6-4950-B32F-2EF34479D9B6}" type="pres">
      <dgm:prSet presAssocID="{735C3AD0-11A4-4596-8DEF-604A96890368}" presName="parTx" presStyleLbl="revTx" presStyleIdx="5" presStyleCnt="7">
        <dgm:presLayoutVars>
          <dgm:chMax val="0"/>
          <dgm:chPref val="0"/>
        </dgm:presLayoutVars>
      </dgm:prSet>
      <dgm:spPr/>
    </dgm:pt>
    <dgm:pt modelId="{82653FCE-69F7-46BB-8BF2-C10B02062661}" type="pres">
      <dgm:prSet presAssocID="{B2F98302-254F-4052-A916-E9715B6DC4AC}" presName="sibTrans" presStyleCnt="0"/>
      <dgm:spPr/>
    </dgm:pt>
    <dgm:pt modelId="{89912461-ED95-4470-86A2-B9B453BF2997}" type="pres">
      <dgm:prSet presAssocID="{842E553F-BA71-46D4-8183-9FD26A8BF1BF}" presName="compNode" presStyleCnt="0"/>
      <dgm:spPr/>
    </dgm:pt>
    <dgm:pt modelId="{1A7EED34-4791-41E5-8D15-F5B7E2E634D9}" type="pres">
      <dgm:prSet presAssocID="{842E553F-BA71-46D4-8183-9FD26A8BF1BF}" presName="bgRect" presStyleLbl="bgShp" presStyleIdx="6" presStyleCnt="7"/>
      <dgm:spPr/>
    </dgm:pt>
    <dgm:pt modelId="{672BAA87-EC01-4E55-829E-DF1A08CB9F28}" type="pres">
      <dgm:prSet presAssocID="{842E553F-BA71-46D4-8183-9FD26A8BF1BF}" presName="iconRect" presStyleLbl="node1" presStyleIdx="6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l="-3000" r="-3000"/>
          </a:stretch>
        </a:blipFill>
      </dgm:spPr>
    </dgm:pt>
    <dgm:pt modelId="{CF60CC68-3734-49E1-B1A1-4C7B1FCC6B25}" type="pres">
      <dgm:prSet presAssocID="{842E553F-BA71-46D4-8183-9FD26A8BF1BF}" presName="spaceRect" presStyleCnt="0"/>
      <dgm:spPr/>
    </dgm:pt>
    <dgm:pt modelId="{7F934DA2-E991-462A-AE53-8EBB0CD64E5F}" type="pres">
      <dgm:prSet presAssocID="{842E553F-BA71-46D4-8183-9FD26A8BF1BF}" presName="parTx" presStyleLbl="revTx" presStyleIdx="6" presStyleCnt="7" custScaleY="145630" custLinFactNeighborX="374" custLinFactNeighborY="28024">
        <dgm:presLayoutVars>
          <dgm:chMax val="0"/>
          <dgm:chPref val="0"/>
        </dgm:presLayoutVars>
      </dgm:prSet>
      <dgm:spPr/>
    </dgm:pt>
  </dgm:ptLst>
  <dgm:cxnLst>
    <dgm:cxn modelId="{DFFBE504-4C8F-47B9-924D-2BFB55849858}" srcId="{4E7969E1-F79B-4ED8-963D-B8A6653F9AE8}" destId="{842E553F-BA71-46D4-8183-9FD26A8BF1BF}" srcOrd="6" destOrd="0" parTransId="{EA595543-A864-4917-8085-8FABBA69DD0E}" sibTransId="{493A8BBD-D71F-4345-AB8C-ECD94D2C7BBA}"/>
    <dgm:cxn modelId="{E322D907-D23F-4E40-85DA-49D0081D2A53}" type="presOf" srcId="{00889534-384C-48CD-8703-DC10B2942D5B}" destId="{9DFDC258-8906-4A3E-9917-466079C5FB7E}" srcOrd="0" destOrd="0" presId="urn:microsoft.com/office/officeart/2018/2/layout/IconVerticalSolidList"/>
    <dgm:cxn modelId="{ADEEBD0A-BF04-4595-A47F-DA9231BDBEF2}" type="presOf" srcId="{4E7969E1-F79B-4ED8-963D-B8A6653F9AE8}" destId="{7ABA51E5-83E5-4049-993F-CA56F4A751B0}" srcOrd="0" destOrd="0" presId="urn:microsoft.com/office/officeart/2018/2/layout/IconVerticalSolidList"/>
    <dgm:cxn modelId="{1051A41E-D7B7-48BD-8397-814ACB07D083}" srcId="{4E7969E1-F79B-4ED8-963D-B8A6653F9AE8}" destId="{00889534-384C-48CD-8703-DC10B2942D5B}" srcOrd="2" destOrd="0" parTransId="{538F40C7-AC32-423D-9320-B934C93034CD}" sibTransId="{D1F84619-BEC7-44F5-80B9-C1D069359AB1}"/>
    <dgm:cxn modelId="{85C80B29-A13E-4180-B485-AA66055D798B}" srcId="{4E7969E1-F79B-4ED8-963D-B8A6653F9AE8}" destId="{80891B5B-3166-456C-928A-6D0AADE7533A}" srcOrd="3" destOrd="0" parTransId="{69F1136F-1980-4055-B101-3943DC228971}" sibTransId="{6BC857B6-AFE8-47F1-A19E-928D8C3524B1}"/>
    <dgm:cxn modelId="{A537C864-C139-45D5-8072-B67562FE4485}" type="presOf" srcId="{842E553F-BA71-46D4-8183-9FD26A8BF1BF}" destId="{7F934DA2-E991-462A-AE53-8EBB0CD64E5F}" srcOrd="0" destOrd="0" presId="urn:microsoft.com/office/officeart/2018/2/layout/IconVerticalSolidList"/>
    <dgm:cxn modelId="{97814168-58B7-435D-B24B-D076AE96775C}" srcId="{4E7969E1-F79B-4ED8-963D-B8A6653F9AE8}" destId="{B52F5346-346F-4D3F-BA61-C22EF5760989}" srcOrd="0" destOrd="0" parTransId="{EAA8B3CB-A446-4BE1-9696-A1E4B6CACD9F}" sibTransId="{4798C756-F3C4-4053-9642-FB0FAF8498CC}"/>
    <dgm:cxn modelId="{5894C78A-5DDB-40C9-9D57-5F00C7B4A018}" type="presOf" srcId="{735C3AD0-11A4-4596-8DEF-604A96890368}" destId="{9B1EF3FF-33E6-4950-B32F-2EF34479D9B6}" srcOrd="0" destOrd="0" presId="urn:microsoft.com/office/officeart/2018/2/layout/IconVerticalSolidList"/>
    <dgm:cxn modelId="{C0E1098F-9899-428E-893E-3107F0320690}" srcId="{4E7969E1-F79B-4ED8-963D-B8A6653F9AE8}" destId="{E27A3868-B140-4D04-B568-32E102D47D98}" srcOrd="1" destOrd="0" parTransId="{31759889-4319-4CE6-BE74-9E8D7730647B}" sibTransId="{D521A1FC-6F41-49FD-9361-065B4FA83130}"/>
    <dgm:cxn modelId="{CE3727D3-BFB7-492A-9BFB-B333F93B2676}" srcId="{4E7969E1-F79B-4ED8-963D-B8A6653F9AE8}" destId="{735C3AD0-11A4-4596-8DEF-604A96890368}" srcOrd="5" destOrd="0" parTransId="{8092C7A2-FFED-41BE-A988-ACDD30FD58A3}" sibTransId="{B2F98302-254F-4052-A916-E9715B6DC4AC}"/>
    <dgm:cxn modelId="{F89FFDD4-F8E4-4CEB-8631-89D59FBB6CE1}" type="presOf" srcId="{363D8FC3-D7B1-4D3A-A0FA-6E0FB33AC821}" destId="{9437D251-81A6-4734-9F20-6C6CD1A0C2E2}" srcOrd="0" destOrd="0" presId="urn:microsoft.com/office/officeart/2018/2/layout/IconVerticalSolidList"/>
    <dgm:cxn modelId="{02314FDC-81E4-404E-ABD8-70D41D3A4761}" type="presOf" srcId="{B52F5346-346F-4D3F-BA61-C22EF5760989}" destId="{88A5E5E6-CF80-4205-AF85-CA642EDB8143}" srcOrd="0" destOrd="0" presId="urn:microsoft.com/office/officeart/2018/2/layout/IconVerticalSolidList"/>
    <dgm:cxn modelId="{75CDF4E1-A4C4-4A98-BEE3-77E755EBA46C}" srcId="{4E7969E1-F79B-4ED8-963D-B8A6653F9AE8}" destId="{363D8FC3-D7B1-4D3A-A0FA-6E0FB33AC821}" srcOrd="4" destOrd="0" parTransId="{5A8CFC24-56C0-432E-8DF4-4CC61DF4A254}" sibTransId="{C9449748-1ED9-4BF7-AC91-87BA530FF181}"/>
    <dgm:cxn modelId="{4C221AE4-95C5-473B-B41F-68E5D6D3CA58}" type="presOf" srcId="{80891B5B-3166-456C-928A-6D0AADE7533A}" destId="{A5D6B78C-CF34-443E-BA35-96D7B7108CCE}" srcOrd="0" destOrd="0" presId="urn:microsoft.com/office/officeart/2018/2/layout/IconVerticalSolidList"/>
    <dgm:cxn modelId="{3DE902FA-F2B4-4639-96E7-0BD14A8CCC11}" type="presOf" srcId="{E27A3868-B140-4D04-B568-32E102D47D98}" destId="{9C04DF73-EE13-4442-B8B2-B9ECBF09099E}" srcOrd="0" destOrd="0" presId="urn:microsoft.com/office/officeart/2018/2/layout/IconVerticalSolidList"/>
    <dgm:cxn modelId="{C8E1294E-7AE9-45CD-A11C-55E1D2B03068}" type="presParOf" srcId="{7ABA51E5-83E5-4049-993F-CA56F4A751B0}" destId="{68497DF2-84B9-4C5F-887E-2F83970EBFCA}" srcOrd="0" destOrd="0" presId="urn:microsoft.com/office/officeart/2018/2/layout/IconVerticalSolidList"/>
    <dgm:cxn modelId="{C296D03F-78C7-4950-A028-EAA77A096021}" type="presParOf" srcId="{68497DF2-84B9-4C5F-887E-2F83970EBFCA}" destId="{6785EC2D-F98F-4397-B7D8-B74818EF399F}" srcOrd="0" destOrd="0" presId="urn:microsoft.com/office/officeart/2018/2/layout/IconVerticalSolidList"/>
    <dgm:cxn modelId="{5B7B50C3-6F37-4B4F-98E2-09F94839E5D8}" type="presParOf" srcId="{68497DF2-84B9-4C5F-887E-2F83970EBFCA}" destId="{3B5C9BE8-6E26-4916-A1D2-59AEB5A3FF45}" srcOrd="1" destOrd="0" presId="urn:microsoft.com/office/officeart/2018/2/layout/IconVerticalSolidList"/>
    <dgm:cxn modelId="{2CC183DA-F979-42B2-BCD5-8799F341EC10}" type="presParOf" srcId="{68497DF2-84B9-4C5F-887E-2F83970EBFCA}" destId="{441D7279-CE96-4BC1-B039-91D8BDB07C8A}" srcOrd="2" destOrd="0" presId="urn:microsoft.com/office/officeart/2018/2/layout/IconVerticalSolidList"/>
    <dgm:cxn modelId="{09CCE160-4C70-4BA7-89F7-F6F0B047332F}" type="presParOf" srcId="{68497DF2-84B9-4C5F-887E-2F83970EBFCA}" destId="{88A5E5E6-CF80-4205-AF85-CA642EDB8143}" srcOrd="3" destOrd="0" presId="urn:microsoft.com/office/officeart/2018/2/layout/IconVerticalSolidList"/>
    <dgm:cxn modelId="{1E0E5E10-A721-4A1A-A306-5F863143E616}" type="presParOf" srcId="{7ABA51E5-83E5-4049-993F-CA56F4A751B0}" destId="{FB0DE0B3-5AF3-4D0D-B25E-B3872C5ABBF5}" srcOrd="1" destOrd="0" presId="urn:microsoft.com/office/officeart/2018/2/layout/IconVerticalSolidList"/>
    <dgm:cxn modelId="{10B25DA8-6F2A-4483-ACFD-68A15EB32737}" type="presParOf" srcId="{7ABA51E5-83E5-4049-993F-CA56F4A751B0}" destId="{3D607139-D230-4CE4-B084-459380A37854}" srcOrd="2" destOrd="0" presId="urn:microsoft.com/office/officeart/2018/2/layout/IconVerticalSolidList"/>
    <dgm:cxn modelId="{95BDF71F-5CDC-4D18-9081-6AFD0C12CA84}" type="presParOf" srcId="{3D607139-D230-4CE4-B084-459380A37854}" destId="{DA7D74DC-5213-4391-BDC4-1CB9F98A7696}" srcOrd="0" destOrd="0" presId="urn:microsoft.com/office/officeart/2018/2/layout/IconVerticalSolidList"/>
    <dgm:cxn modelId="{600E2E7B-35CF-4030-9A33-631CBC8F0446}" type="presParOf" srcId="{3D607139-D230-4CE4-B084-459380A37854}" destId="{FFAD6E46-B94E-4276-AF1D-AEF98DCD64D1}" srcOrd="1" destOrd="0" presId="urn:microsoft.com/office/officeart/2018/2/layout/IconVerticalSolidList"/>
    <dgm:cxn modelId="{961867E1-1DB7-437E-852B-2B956AD95AE2}" type="presParOf" srcId="{3D607139-D230-4CE4-B084-459380A37854}" destId="{AEB9ED51-94B2-478F-80E0-339FBE9D003D}" srcOrd="2" destOrd="0" presId="urn:microsoft.com/office/officeart/2018/2/layout/IconVerticalSolidList"/>
    <dgm:cxn modelId="{43C298F5-61AF-42ED-A127-D17150AE74DF}" type="presParOf" srcId="{3D607139-D230-4CE4-B084-459380A37854}" destId="{9C04DF73-EE13-4442-B8B2-B9ECBF09099E}" srcOrd="3" destOrd="0" presId="urn:microsoft.com/office/officeart/2018/2/layout/IconVerticalSolidList"/>
    <dgm:cxn modelId="{155F4E0F-5F21-49CE-B44C-D7A77F87CFB3}" type="presParOf" srcId="{7ABA51E5-83E5-4049-993F-CA56F4A751B0}" destId="{DFBB6F5B-13EB-49E7-905F-8015822011F6}" srcOrd="3" destOrd="0" presId="urn:microsoft.com/office/officeart/2018/2/layout/IconVerticalSolidList"/>
    <dgm:cxn modelId="{21BB2DC6-E002-4801-8B64-899E7AA0C6AF}" type="presParOf" srcId="{7ABA51E5-83E5-4049-993F-CA56F4A751B0}" destId="{DB8A94BE-B8CE-4535-A8A9-5FF73485FD2C}" srcOrd="4" destOrd="0" presId="urn:microsoft.com/office/officeart/2018/2/layout/IconVerticalSolidList"/>
    <dgm:cxn modelId="{120ED7E1-B655-41E4-96FE-37F17695BD05}" type="presParOf" srcId="{DB8A94BE-B8CE-4535-A8A9-5FF73485FD2C}" destId="{C3FE5159-47DC-45C6-B3AE-80993CDC128B}" srcOrd="0" destOrd="0" presId="urn:microsoft.com/office/officeart/2018/2/layout/IconVerticalSolidList"/>
    <dgm:cxn modelId="{3CE26A4F-B939-4630-8F0A-5BCEC94A9153}" type="presParOf" srcId="{DB8A94BE-B8CE-4535-A8A9-5FF73485FD2C}" destId="{ECF42885-F6A4-41F8-8813-85F688C7DC31}" srcOrd="1" destOrd="0" presId="urn:microsoft.com/office/officeart/2018/2/layout/IconVerticalSolidList"/>
    <dgm:cxn modelId="{FB5D12AF-7C6A-4B0A-9659-DC8D33956AE8}" type="presParOf" srcId="{DB8A94BE-B8CE-4535-A8A9-5FF73485FD2C}" destId="{0CBF9510-EBBE-4976-B03F-A9BAC6A40A68}" srcOrd="2" destOrd="0" presId="urn:microsoft.com/office/officeart/2018/2/layout/IconVerticalSolidList"/>
    <dgm:cxn modelId="{C678540E-01AA-4509-8DBA-585ABC2E0604}" type="presParOf" srcId="{DB8A94BE-B8CE-4535-A8A9-5FF73485FD2C}" destId="{9DFDC258-8906-4A3E-9917-466079C5FB7E}" srcOrd="3" destOrd="0" presId="urn:microsoft.com/office/officeart/2018/2/layout/IconVerticalSolidList"/>
    <dgm:cxn modelId="{C86892A2-775A-4C77-B66F-E81113D200DC}" type="presParOf" srcId="{7ABA51E5-83E5-4049-993F-CA56F4A751B0}" destId="{6EB51474-9B1E-46F3-B0C4-58C314C6DF10}" srcOrd="5" destOrd="0" presId="urn:microsoft.com/office/officeart/2018/2/layout/IconVerticalSolidList"/>
    <dgm:cxn modelId="{55937F85-7206-4D77-BD8E-7ED46243FAA4}" type="presParOf" srcId="{7ABA51E5-83E5-4049-993F-CA56F4A751B0}" destId="{0E5DD1F3-C451-40C0-AA8E-E4AF276F5207}" srcOrd="6" destOrd="0" presId="urn:microsoft.com/office/officeart/2018/2/layout/IconVerticalSolidList"/>
    <dgm:cxn modelId="{3FB27A12-97BA-4572-9CF2-791094C5C19F}" type="presParOf" srcId="{0E5DD1F3-C451-40C0-AA8E-E4AF276F5207}" destId="{A06F8335-C1B3-4E2F-BD35-BBAEC3AE28E6}" srcOrd="0" destOrd="0" presId="urn:microsoft.com/office/officeart/2018/2/layout/IconVerticalSolidList"/>
    <dgm:cxn modelId="{B242D70F-62B9-4ED0-864A-380C3AF24466}" type="presParOf" srcId="{0E5DD1F3-C451-40C0-AA8E-E4AF276F5207}" destId="{35FCE90E-2F4E-4F2D-BC80-0693CBD9710D}" srcOrd="1" destOrd="0" presId="urn:microsoft.com/office/officeart/2018/2/layout/IconVerticalSolidList"/>
    <dgm:cxn modelId="{AB6EE391-95B2-472A-8D2A-70822D1E17FA}" type="presParOf" srcId="{0E5DD1F3-C451-40C0-AA8E-E4AF276F5207}" destId="{32C917EB-34FE-41FD-A3C7-613CFD0729D6}" srcOrd="2" destOrd="0" presId="urn:microsoft.com/office/officeart/2018/2/layout/IconVerticalSolidList"/>
    <dgm:cxn modelId="{53B000E0-928A-4F44-BE95-0611E536C3A2}" type="presParOf" srcId="{0E5DD1F3-C451-40C0-AA8E-E4AF276F5207}" destId="{A5D6B78C-CF34-443E-BA35-96D7B7108CCE}" srcOrd="3" destOrd="0" presId="urn:microsoft.com/office/officeart/2018/2/layout/IconVerticalSolidList"/>
    <dgm:cxn modelId="{BDBCFFFD-CF72-4BB1-A855-61C0DE2140E1}" type="presParOf" srcId="{7ABA51E5-83E5-4049-993F-CA56F4A751B0}" destId="{5535B4EA-7DC3-4D60-B500-393091870FF8}" srcOrd="7" destOrd="0" presId="urn:microsoft.com/office/officeart/2018/2/layout/IconVerticalSolidList"/>
    <dgm:cxn modelId="{61C27EE4-750A-492E-824E-4282B8FF4D19}" type="presParOf" srcId="{7ABA51E5-83E5-4049-993F-CA56F4A751B0}" destId="{8D0D3FE6-5F39-4C53-BB39-7E77DD2E0118}" srcOrd="8" destOrd="0" presId="urn:microsoft.com/office/officeart/2018/2/layout/IconVerticalSolidList"/>
    <dgm:cxn modelId="{03B9686A-8D03-454C-A72B-769DB2996573}" type="presParOf" srcId="{8D0D3FE6-5F39-4C53-BB39-7E77DD2E0118}" destId="{C7BCEA22-D635-417D-968D-7B391A4E7616}" srcOrd="0" destOrd="0" presId="urn:microsoft.com/office/officeart/2018/2/layout/IconVerticalSolidList"/>
    <dgm:cxn modelId="{5B1000AF-3DE8-4AD4-A24D-98A92F9753DA}" type="presParOf" srcId="{8D0D3FE6-5F39-4C53-BB39-7E77DD2E0118}" destId="{8CE90750-AAD5-4927-B1C5-3755E4FB0C0A}" srcOrd="1" destOrd="0" presId="urn:microsoft.com/office/officeart/2018/2/layout/IconVerticalSolidList"/>
    <dgm:cxn modelId="{07CEC17D-24C3-4D96-8218-DE63608986CE}" type="presParOf" srcId="{8D0D3FE6-5F39-4C53-BB39-7E77DD2E0118}" destId="{8B176DD7-5290-4A44-9760-1D7E607FD9E9}" srcOrd="2" destOrd="0" presId="urn:microsoft.com/office/officeart/2018/2/layout/IconVerticalSolidList"/>
    <dgm:cxn modelId="{9F27B76D-5BA9-4FB8-95A9-DDD4EFFFB370}" type="presParOf" srcId="{8D0D3FE6-5F39-4C53-BB39-7E77DD2E0118}" destId="{9437D251-81A6-4734-9F20-6C6CD1A0C2E2}" srcOrd="3" destOrd="0" presId="urn:microsoft.com/office/officeart/2018/2/layout/IconVerticalSolidList"/>
    <dgm:cxn modelId="{BB59D39B-4A96-4463-9712-1B0F69E419BE}" type="presParOf" srcId="{7ABA51E5-83E5-4049-993F-CA56F4A751B0}" destId="{041DD3D7-6233-41D3-AF5A-E55FFA4C457C}" srcOrd="9" destOrd="0" presId="urn:microsoft.com/office/officeart/2018/2/layout/IconVerticalSolidList"/>
    <dgm:cxn modelId="{4567DB3B-C7C0-4808-90B1-34F3725085BF}" type="presParOf" srcId="{7ABA51E5-83E5-4049-993F-CA56F4A751B0}" destId="{E7EC5615-ED03-4C1F-86F4-C1C5E5ED81EB}" srcOrd="10" destOrd="0" presId="urn:microsoft.com/office/officeart/2018/2/layout/IconVerticalSolidList"/>
    <dgm:cxn modelId="{9E5D6CC5-9B2D-491B-A909-395B97CE79BC}" type="presParOf" srcId="{E7EC5615-ED03-4C1F-86F4-C1C5E5ED81EB}" destId="{A39ACC8A-9BA1-4E21-A056-B152119AA83E}" srcOrd="0" destOrd="0" presId="urn:microsoft.com/office/officeart/2018/2/layout/IconVerticalSolidList"/>
    <dgm:cxn modelId="{84ABC162-6C2D-406F-982E-3819F4B55279}" type="presParOf" srcId="{E7EC5615-ED03-4C1F-86F4-C1C5E5ED81EB}" destId="{4C617363-B3A9-4D38-AE9C-FE418068DAC4}" srcOrd="1" destOrd="0" presId="urn:microsoft.com/office/officeart/2018/2/layout/IconVerticalSolidList"/>
    <dgm:cxn modelId="{5393E1EC-4353-43EB-8ACD-032E73E8F234}" type="presParOf" srcId="{E7EC5615-ED03-4C1F-86F4-C1C5E5ED81EB}" destId="{03F78FFB-470A-4271-8757-11E0533B9C8A}" srcOrd="2" destOrd="0" presId="urn:microsoft.com/office/officeart/2018/2/layout/IconVerticalSolidList"/>
    <dgm:cxn modelId="{ECC1B271-C5C4-4B10-BEC1-C27C920ECBED}" type="presParOf" srcId="{E7EC5615-ED03-4C1F-86F4-C1C5E5ED81EB}" destId="{9B1EF3FF-33E6-4950-B32F-2EF34479D9B6}" srcOrd="3" destOrd="0" presId="urn:microsoft.com/office/officeart/2018/2/layout/IconVerticalSolidList"/>
    <dgm:cxn modelId="{7A6F543B-F7C4-4CFD-B59E-43AE7946C961}" type="presParOf" srcId="{7ABA51E5-83E5-4049-993F-CA56F4A751B0}" destId="{82653FCE-69F7-46BB-8BF2-C10B02062661}" srcOrd="11" destOrd="0" presId="urn:microsoft.com/office/officeart/2018/2/layout/IconVerticalSolidList"/>
    <dgm:cxn modelId="{895A4471-C122-45CC-A82C-3DCC38C698CE}" type="presParOf" srcId="{7ABA51E5-83E5-4049-993F-CA56F4A751B0}" destId="{89912461-ED95-4470-86A2-B9B453BF2997}" srcOrd="12" destOrd="0" presId="urn:microsoft.com/office/officeart/2018/2/layout/IconVerticalSolidList"/>
    <dgm:cxn modelId="{1C9AED70-8FC7-405F-80F2-92F8C82FF203}" type="presParOf" srcId="{89912461-ED95-4470-86A2-B9B453BF2997}" destId="{1A7EED34-4791-41E5-8D15-F5B7E2E634D9}" srcOrd="0" destOrd="0" presId="urn:microsoft.com/office/officeart/2018/2/layout/IconVerticalSolidList"/>
    <dgm:cxn modelId="{BC23BE34-A3A2-4E10-8CD2-EB3BBF8497F7}" type="presParOf" srcId="{89912461-ED95-4470-86A2-B9B453BF2997}" destId="{672BAA87-EC01-4E55-829E-DF1A08CB9F28}" srcOrd="1" destOrd="0" presId="urn:microsoft.com/office/officeart/2018/2/layout/IconVerticalSolidList"/>
    <dgm:cxn modelId="{2B9D2945-3523-4411-92F6-159CE1C9948B}" type="presParOf" srcId="{89912461-ED95-4470-86A2-B9B453BF2997}" destId="{CF60CC68-3734-49E1-B1A1-4C7B1FCC6B25}" srcOrd="2" destOrd="0" presId="urn:microsoft.com/office/officeart/2018/2/layout/IconVerticalSolidList"/>
    <dgm:cxn modelId="{2188185F-599F-4C63-B8FD-B5F7BE09628C}" type="presParOf" srcId="{89912461-ED95-4470-86A2-B9B453BF2997}" destId="{7F934DA2-E991-462A-AE53-8EBB0CD64E5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3679DA-E42D-4489-B99C-A7DC8C6F5F9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C7DB701-E5A7-4E2C-9540-0AF929F6441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Storytime for under 5s term time only</a:t>
          </a:r>
          <a:endParaRPr lang="en-US" dirty="0">
            <a:latin typeface="Arial Black" panose="020B0A04020102020204" pitchFamily="34" charset="0"/>
          </a:endParaRPr>
        </a:p>
      </dgm:t>
    </dgm:pt>
    <dgm:pt modelId="{89EE70FB-75CC-4993-A415-5FB373CC8C4B}" type="parTrans" cxnId="{8FCB5004-8EEE-4B94-9D5B-AD9C31119023}">
      <dgm:prSet/>
      <dgm:spPr/>
      <dgm:t>
        <a:bodyPr/>
        <a:lstStyle/>
        <a:p>
          <a:endParaRPr lang="en-US"/>
        </a:p>
      </dgm:t>
    </dgm:pt>
    <dgm:pt modelId="{8D1A59D7-A5CC-416A-9C54-C95C94C7BAFD}" type="sibTrans" cxnId="{8FCB5004-8EEE-4B94-9D5B-AD9C31119023}">
      <dgm:prSet/>
      <dgm:spPr/>
      <dgm:t>
        <a:bodyPr/>
        <a:lstStyle/>
        <a:p>
          <a:endParaRPr lang="en-US"/>
        </a:p>
      </dgm:t>
    </dgm:pt>
    <dgm:pt modelId="{19965048-2B73-4FEF-B4E6-99ACEA5D88B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Rhyme time for under 5s term time only</a:t>
          </a:r>
          <a:endParaRPr lang="en-US" dirty="0">
            <a:latin typeface="Arial Black" panose="020B0A04020102020204" pitchFamily="34" charset="0"/>
          </a:endParaRPr>
        </a:p>
      </dgm:t>
    </dgm:pt>
    <dgm:pt modelId="{DE13A528-9F16-49B5-B7A5-73DD7E591013}" type="parTrans" cxnId="{8EFE7637-FFFC-426F-AF02-7941924B5F38}">
      <dgm:prSet/>
      <dgm:spPr/>
      <dgm:t>
        <a:bodyPr/>
        <a:lstStyle/>
        <a:p>
          <a:endParaRPr lang="en-US"/>
        </a:p>
      </dgm:t>
    </dgm:pt>
    <dgm:pt modelId="{F4E7E4A9-0446-4415-9266-9A122B5207C9}" type="sibTrans" cxnId="{8EFE7637-FFFC-426F-AF02-7941924B5F38}">
      <dgm:prSet/>
      <dgm:spPr/>
      <dgm:t>
        <a:bodyPr/>
        <a:lstStyle/>
        <a:p>
          <a:endParaRPr lang="en-US"/>
        </a:p>
      </dgm:t>
    </dgm:pt>
    <dgm:pt modelId="{95FE7D8C-24CD-4B6E-AFDA-04768CAF107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Puzzle time and board game sessions for families</a:t>
          </a:r>
          <a:endParaRPr lang="en-US" dirty="0">
            <a:latin typeface="Arial Black" panose="020B0A04020102020204" pitchFamily="34" charset="0"/>
          </a:endParaRPr>
        </a:p>
      </dgm:t>
    </dgm:pt>
    <dgm:pt modelId="{0CA13A1F-84A7-46D0-AB25-D0BD89F6A0E1}" type="parTrans" cxnId="{AD79CB2C-E25D-40B3-A616-23B75BD89D72}">
      <dgm:prSet/>
      <dgm:spPr/>
      <dgm:t>
        <a:bodyPr/>
        <a:lstStyle/>
        <a:p>
          <a:endParaRPr lang="en-US"/>
        </a:p>
      </dgm:t>
    </dgm:pt>
    <dgm:pt modelId="{26AFB89A-2570-41A5-A695-960FB8BDBF44}" type="sibTrans" cxnId="{AD79CB2C-E25D-40B3-A616-23B75BD89D72}">
      <dgm:prSet/>
      <dgm:spPr/>
      <dgm:t>
        <a:bodyPr/>
        <a:lstStyle/>
        <a:p>
          <a:endParaRPr lang="en-US"/>
        </a:p>
      </dgm:t>
    </dgm:pt>
    <dgm:pt modelId="{F9307D83-FD0B-4259-9312-7AEDAEA5A50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Chess club</a:t>
          </a:r>
          <a:endParaRPr lang="en-US" dirty="0">
            <a:latin typeface="Arial Black" panose="020B0A04020102020204" pitchFamily="34" charset="0"/>
          </a:endParaRPr>
        </a:p>
      </dgm:t>
    </dgm:pt>
    <dgm:pt modelId="{6EC6E1F5-2B40-4FAB-A194-05562DFD1F66}" type="parTrans" cxnId="{FFC36A9C-076F-45CF-BB7B-989A70FE788F}">
      <dgm:prSet/>
      <dgm:spPr/>
      <dgm:t>
        <a:bodyPr/>
        <a:lstStyle/>
        <a:p>
          <a:endParaRPr lang="en-US"/>
        </a:p>
      </dgm:t>
    </dgm:pt>
    <dgm:pt modelId="{4746F5B0-B2BA-4C4A-85D5-B478EF7FD9D6}" type="sibTrans" cxnId="{FFC36A9C-076F-45CF-BB7B-989A70FE788F}">
      <dgm:prSet/>
      <dgm:spPr/>
      <dgm:t>
        <a:bodyPr/>
        <a:lstStyle/>
        <a:p>
          <a:endParaRPr lang="en-US"/>
        </a:p>
      </dgm:t>
    </dgm:pt>
    <dgm:pt modelId="{2DA38E1A-FECD-464E-A574-9A6207D6829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Black" panose="020B0A04020102020204" pitchFamily="34" charset="0"/>
            </a:rPr>
            <a:t>Crafts for primary school children during the holidays</a:t>
          </a:r>
          <a:endParaRPr lang="en-US" dirty="0">
            <a:latin typeface="Arial Black" panose="020B0A04020102020204" pitchFamily="34" charset="0"/>
          </a:endParaRPr>
        </a:p>
      </dgm:t>
    </dgm:pt>
    <dgm:pt modelId="{2C491BC9-8DF2-4949-83AD-8C1AB55C2F46}" type="parTrans" cxnId="{22D59DF2-EE2B-4CF4-8174-3CB03B25936B}">
      <dgm:prSet/>
      <dgm:spPr/>
      <dgm:t>
        <a:bodyPr/>
        <a:lstStyle/>
        <a:p>
          <a:endParaRPr lang="en-US"/>
        </a:p>
      </dgm:t>
    </dgm:pt>
    <dgm:pt modelId="{C9643F1A-9DD9-434A-8759-3C3D99974DCE}" type="sibTrans" cxnId="{22D59DF2-EE2B-4CF4-8174-3CB03B25936B}">
      <dgm:prSet/>
      <dgm:spPr/>
      <dgm:t>
        <a:bodyPr/>
        <a:lstStyle/>
        <a:p>
          <a:endParaRPr lang="en-US"/>
        </a:p>
      </dgm:t>
    </dgm:pt>
    <dgm:pt modelId="{6346F9A5-7017-4193-A19E-AB87257A64B8}" type="pres">
      <dgm:prSet presAssocID="{EC3679DA-E42D-4489-B99C-A7DC8C6F5F98}" presName="root" presStyleCnt="0">
        <dgm:presLayoutVars>
          <dgm:dir/>
          <dgm:resizeHandles val="exact"/>
        </dgm:presLayoutVars>
      </dgm:prSet>
      <dgm:spPr/>
    </dgm:pt>
    <dgm:pt modelId="{FCC6727E-8093-4907-9160-94C0AE8B2D0B}" type="pres">
      <dgm:prSet presAssocID="{3C7DB701-E5A7-4E2C-9540-0AF929F64415}" presName="compNode" presStyleCnt="0"/>
      <dgm:spPr/>
    </dgm:pt>
    <dgm:pt modelId="{D18DA98A-E5F1-4967-BD56-1D5FE7ECEF45}" type="pres">
      <dgm:prSet presAssocID="{3C7DB701-E5A7-4E2C-9540-0AF929F64415}" presName="bgRect" presStyleLbl="bgShp" presStyleIdx="0" presStyleCnt="5"/>
      <dgm:spPr/>
    </dgm:pt>
    <dgm:pt modelId="{7046EDF0-8B39-46EB-93B9-F44DBB094785}" type="pres">
      <dgm:prSet presAssocID="{3C7DB701-E5A7-4E2C-9540-0AF929F6441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rglass Finished"/>
        </a:ext>
      </dgm:extLst>
    </dgm:pt>
    <dgm:pt modelId="{0A4BFFF5-E062-4307-A895-6C707E2D31D5}" type="pres">
      <dgm:prSet presAssocID="{3C7DB701-E5A7-4E2C-9540-0AF929F64415}" presName="spaceRect" presStyleCnt="0"/>
      <dgm:spPr/>
    </dgm:pt>
    <dgm:pt modelId="{7B434783-1388-4457-BB2F-32047A6204F0}" type="pres">
      <dgm:prSet presAssocID="{3C7DB701-E5A7-4E2C-9540-0AF929F64415}" presName="parTx" presStyleLbl="revTx" presStyleIdx="0" presStyleCnt="5">
        <dgm:presLayoutVars>
          <dgm:chMax val="0"/>
          <dgm:chPref val="0"/>
        </dgm:presLayoutVars>
      </dgm:prSet>
      <dgm:spPr/>
    </dgm:pt>
    <dgm:pt modelId="{C96FA215-CFF8-469C-9B8A-594DDAE9213B}" type="pres">
      <dgm:prSet presAssocID="{8D1A59D7-A5CC-416A-9C54-C95C94C7BAFD}" presName="sibTrans" presStyleCnt="0"/>
      <dgm:spPr/>
    </dgm:pt>
    <dgm:pt modelId="{99AD23AD-6F68-44E8-9E21-96F1E58D5301}" type="pres">
      <dgm:prSet presAssocID="{19965048-2B73-4FEF-B4E6-99ACEA5D88B8}" presName="compNode" presStyleCnt="0"/>
      <dgm:spPr/>
    </dgm:pt>
    <dgm:pt modelId="{E15529FE-8A54-49DF-B2F5-E33962C36C34}" type="pres">
      <dgm:prSet presAssocID="{19965048-2B73-4FEF-B4E6-99ACEA5D88B8}" presName="bgRect" presStyleLbl="bgShp" presStyleIdx="1" presStyleCnt="5"/>
      <dgm:spPr/>
    </dgm:pt>
    <dgm:pt modelId="{1A590B33-C76D-4081-B422-8296BC61486C}" type="pres">
      <dgm:prSet presAssocID="{19965048-2B73-4FEF-B4E6-99ACEA5D88B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larm Clock"/>
        </a:ext>
      </dgm:extLst>
    </dgm:pt>
    <dgm:pt modelId="{CF620C17-75FB-456A-8816-E1BE275FDA02}" type="pres">
      <dgm:prSet presAssocID="{19965048-2B73-4FEF-B4E6-99ACEA5D88B8}" presName="spaceRect" presStyleCnt="0"/>
      <dgm:spPr/>
    </dgm:pt>
    <dgm:pt modelId="{CD3CA0AB-156A-46EB-B533-C28F3D13B5E4}" type="pres">
      <dgm:prSet presAssocID="{19965048-2B73-4FEF-B4E6-99ACEA5D88B8}" presName="parTx" presStyleLbl="revTx" presStyleIdx="1" presStyleCnt="5">
        <dgm:presLayoutVars>
          <dgm:chMax val="0"/>
          <dgm:chPref val="0"/>
        </dgm:presLayoutVars>
      </dgm:prSet>
      <dgm:spPr/>
    </dgm:pt>
    <dgm:pt modelId="{EBD00CA2-9C36-4E97-94C9-159E0AEFEBEE}" type="pres">
      <dgm:prSet presAssocID="{F4E7E4A9-0446-4415-9266-9A122B5207C9}" presName="sibTrans" presStyleCnt="0"/>
      <dgm:spPr/>
    </dgm:pt>
    <dgm:pt modelId="{55F34290-78B5-447B-BE23-F05BFCFEA3EC}" type="pres">
      <dgm:prSet presAssocID="{95FE7D8C-24CD-4B6E-AFDA-04768CAF1070}" presName="compNode" presStyleCnt="0"/>
      <dgm:spPr/>
    </dgm:pt>
    <dgm:pt modelId="{8A5EE1D4-01FC-4BE3-AD85-5F1A634568B1}" type="pres">
      <dgm:prSet presAssocID="{95FE7D8C-24CD-4B6E-AFDA-04768CAF1070}" presName="bgRect" presStyleLbl="bgShp" presStyleIdx="2" presStyleCnt="5"/>
      <dgm:spPr/>
    </dgm:pt>
    <dgm:pt modelId="{A79561B8-7333-4C1B-8F14-A1ED6D4828CA}" type="pres">
      <dgm:prSet presAssocID="{95FE7D8C-24CD-4B6E-AFDA-04768CAF107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F2AA1855-B3AD-456D-8325-41B79DC7693A}" type="pres">
      <dgm:prSet presAssocID="{95FE7D8C-24CD-4B6E-AFDA-04768CAF1070}" presName="spaceRect" presStyleCnt="0"/>
      <dgm:spPr/>
    </dgm:pt>
    <dgm:pt modelId="{38AE4F63-82D9-461B-A504-D0F308B0E0A7}" type="pres">
      <dgm:prSet presAssocID="{95FE7D8C-24CD-4B6E-AFDA-04768CAF1070}" presName="parTx" presStyleLbl="revTx" presStyleIdx="2" presStyleCnt="5">
        <dgm:presLayoutVars>
          <dgm:chMax val="0"/>
          <dgm:chPref val="0"/>
        </dgm:presLayoutVars>
      </dgm:prSet>
      <dgm:spPr/>
    </dgm:pt>
    <dgm:pt modelId="{825D05CF-9983-40D4-982E-4726E69FEB4C}" type="pres">
      <dgm:prSet presAssocID="{26AFB89A-2570-41A5-A695-960FB8BDBF44}" presName="sibTrans" presStyleCnt="0"/>
      <dgm:spPr/>
    </dgm:pt>
    <dgm:pt modelId="{DB665D41-0554-4DC3-A5CC-15A875D81436}" type="pres">
      <dgm:prSet presAssocID="{F9307D83-FD0B-4259-9312-7AEDAEA5A503}" presName="compNode" presStyleCnt="0"/>
      <dgm:spPr/>
    </dgm:pt>
    <dgm:pt modelId="{F38AEC32-AD0E-4C77-B781-03122D920651}" type="pres">
      <dgm:prSet presAssocID="{F9307D83-FD0B-4259-9312-7AEDAEA5A503}" presName="bgRect" presStyleLbl="bgShp" presStyleIdx="3" presStyleCnt="5"/>
      <dgm:spPr/>
    </dgm:pt>
    <dgm:pt modelId="{705A1324-999C-43EC-B920-D973F52108FC}" type="pres">
      <dgm:prSet presAssocID="{F9307D83-FD0B-4259-9312-7AEDAEA5A50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ss Pieces"/>
        </a:ext>
      </dgm:extLst>
    </dgm:pt>
    <dgm:pt modelId="{9DD36880-F433-4AB2-82BD-FDAD8E7BE8A0}" type="pres">
      <dgm:prSet presAssocID="{F9307D83-FD0B-4259-9312-7AEDAEA5A503}" presName="spaceRect" presStyleCnt="0"/>
      <dgm:spPr/>
    </dgm:pt>
    <dgm:pt modelId="{CA5F1CC2-FC98-4A0E-BA8F-8A24D91A8026}" type="pres">
      <dgm:prSet presAssocID="{F9307D83-FD0B-4259-9312-7AEDAEA5A503}" presName="parTx" presStyleLbl="revTx" presStyleIdx="3" presStyleCnt="5">
        <dgm:presLayoutVars>
          <dgm:chMax val="0"/>
          <dgm:chPref val="0"/>
        </dgm:presLayoutVars>
      </dgm:prSet>
      <dgm:spPr/>
    </dgm:pt>
    <dgm:pt modelId="{A38F51C5-6CF1-4F24-A4B1-16828B824B38}" type="pres">
      <dgm:prSet presAssocID="{4746F5B0-B2BA-4C4A-85D5-B478EF7FD9D6}" presName="sibTrans" presStyleCnt="0"/>
      <dgm:spPr/>
    </dgm:pt>
    <dgm:pt modelId="{9B5337ED-AD09-468F-9243-05AE35CEFEDF}" type="pres">
      <dgm:prSet presAssocID="{2DA38E1A-FECD-464E-A574-9A6207D68292}" presName="compNode" presStyleCnt="0"/>
      <dgm:spPr/>
    </dgm:pt>
    <dgm:pt modelId="{30EBC013-1B0E-481F-AD33-CBA6DA7CF84D}" type="pres">
      <dgm:prSet presAssocID="{2DA38E1A-FECD-464E-A574-9A6207D68292}" presName="bgRect" presStyleLbl="bgShp" presStyleIdx="4" presStyleCnt="5"/>
      <dgm:spPr/>
    </dgm:pt>
    <dgm:pt modelId="{A539E244-F9DC-4D71-A02F-B181CDC2C125}" type="pres">
      <dgm:prSet presAssocID="{2DA38E1A-FECD-464E-A574-9A6207D6829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ll paint brush"/>
        </a:ext>
      </dgm:extLst>
    </dgm:pt>
    <dgm:pt modelId="{70622E2A-B0C4-4292-97B6-0E8674ED9484}" type="pres">
      <dgm:prSet presAssocID="{2DA38E1A-FECD-464E-A574-9A6207D68292}" presName="spaceRect" presStyleCnt="0"/>
      <dgm:spPr/>
    </dgm:pt>
    <dgm:pt modelId="{08E29AF8-9C05-4507-9CFB-EE9B349AC23B}" type="pres">
      <dgm:prSet presAssocID="{2DA38E1A-FECD-464E-A574-9A6207D68292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7AA75501-40B6-4DD3-9E3E-9378F324D4C5}" type="presOf" srcId="{19965048-2B73-4FEF-B4E6-99ACEA5D88B8}" destId="{CD3CA0AB-156A-46EB-B533-C28F3D13B5E4}" srcOrd="0" destOrd="0" presId="urn:microsoft.com/office/officeart/2018/2/layout/IconVerticalSolidList"/>
    <dgm:cxn modelId="{8FCB5004-8EEE-4B94-9D5B-AD9C31119023}" srcId="{EC3679DA-E42D-4489-B99C-A7DC8C6F5F98}" destId="{3C7DB701-E5A7-4E2C-9540-0AF929F64415}" srcOrd="0" destOrd="0" parTransId="{89EE70FB-75CC-4993-A415-5FB373CC8C4B}" sibTransId="{8D1A59D7-A5CC-416A-9C54-C95C94C7BAFD}"/>
    <dgm:cxn modelId="{579C1227-435E-4FE3-ADA0-869BE8EBF500}" type="presOf" srcId="{3C7DB701-E5A7-4E2C-9540-0AF929F64415}" destId="{7B434783-1388-4457-BB2F-32047A6204F0}" srcOrd="0" destOrd="0" presId="urn:microsoft.com/office/officeart/2018/2/layout/IconVerticalSolidList"/>
    <dgm:cxn modelId="{AD79CB2C-E25D-40B3-A616-23B75BD89D72}" srcId="{EC3679DA-E42D-4489-B99C-A7DC8C6F5F98}" destId="{95FE7D8C-24CD-4B6E-AFDA-04768CAF1070}" srcOrd="2" destOrd="0" parTransId="{0CA13A1F-84A7-46D0-AB25-D0BD89F6A0E1}" sibTransId="{26AFB89A-2570-41A5-A695-960FB8BDBF44}"/>
    <dgm:cxn modelId="{8EFE7637-FFFC-426F-AF02-7941924B5F38}" srcId="{EC3679DA-E42D-4489-B99C-A7DC8C6F5F98}" destId="{19965048-2B73-4FEF-B4E6-99ACEA5D88B8}" srcOrd="1" destOrd="0" parTransId="{DE13A528-9F16-49B5-B7A5-73DD7E591013}" sibTransId="{F4E7E4A9-0446-4415-9266-9A122B5207C9}"/>
    <dgm:cxn modelId="{C5A9E27C-154E-4D76-8BB2-3DB78E420F0E}" type="presOf" srcId="{95FE7D8C-24CD-4B6E-AFDA-04768CAF1070}" destId="{38AE4F63-82D9-461B-A504-D0F308B0E0A7}" srcOrd="0" destOrd="0" presId="urn:microsoft.com/office/officeart/2018/2/layout/IconVerticalSolidList"/>
    <dgm:cxn modelId="{FFC36A9C-076F-45CF-BB7B-989A70FE788F}" srcId="{EC3679DA-E42D-4489-B99C-A7DC8C6F5F98}" destId="{F9307D83-FD0B-4259-9312-7AEDAEA5A503}" srcOrd="3" destOrd="0" parTransId="{6EC6E1F5-2B40-4FAB-A194-05562DFD1F66}" sibTransId="{4746F5B0-B2BA-4C4A-85D5-B478EF7FD9D6}"/>
    <dgm:cxn modelId="{5DF11BC9-700D-4C23-8780-7C6EBDB5631E}" type="presOf" srcId="{F9307D83-FD0B-4259-9312-7AEDAEA5A503}" destId="{CA5F1CC2-FC98-4A0E-BA8F-8A24D91A8026}" srcOrd="0" destOrd="0" presId="urn:microsoft.com/office/officeart/2018/2/layout/IconVerticalSolidList"/>
    <dgm:cxn modelId="{07C243E0-A3A0-4E99-84F5-0CABE24E17B2}" type="presOf" srcId="{EC3679DA-E42D-4489-B99C-A7DC8C6F5F98}" destId="{6346F9A5-7017-4193-A19E-AB87257A64B8}" srcOrd="0" destOrd="0" presId="urn:microsoft.com/office/officeart/2018/2/layout/IconVerticalSolidList"/>
    <dgm:cxn modelId="{55611FE4-E9A1-4306-8D36-86EE1296A9B5}" type="presOf" srcId="{2DA38E1A-FECD-464E-A574-9A6207D68292}" destId="{08E29AF8-9C05-4507-9CFB-EE9B349AC23B}" srcOrd="0" destOrd="0" presId="urn:microsoft.com/office/officeart/2018/2/layout/IconVerticalSolidList"/>
    <dgm:cxn modelId="{22D59DF2-EE2B-4CF4-8174-3CB03B25936B}" srcId="{EC3679DA-E42D-4489-B99C-A7DC8C6F5F98}" destId="{2DA38E1A-FECD-464E-A574-9A6207D68292}" srcOrd="4" destOrd="0" parTransId="{2C491BC9-8DF2-4949-83AD-8C1AB55C2F46}" sibTransId="{C9643F1A-9DD9-434A-8759-3C3D99974DCE}"/>
    <dgm:cxn modelId="{3AE36AA3-3023-44AC-9D1B-9CB3D0973811}" type="presParOf" srcId="{6346F9A5-7017-4193-A19E-AB87257A64B8}" destId="{FCC6727E-8093-4907-9160-94C0AE8B2D0B}" srcOrd="0" destOrd="0" presId="urn:microsoft.com/office/officeart/2018/2/layout/IconVerticalSolidList"/>
    <dgm:cxn modelId="{3C8F9375-E868-4284-8E58-461A80779A8D}" type="presParOf" srcId="{FCC6727E-8093-4907-9160-94C0AE8B2D0B}" destId="{D18DA98A-E5F1-4967-BD56-1D5FE7ECEF45}" srcOrd="0" destOrd="0" presId="urn:microsoft.com/office/officeart/2018/2/layout/IconVerticalSolidList"/>
    <dgm:cxn modelId="{C1E5D532-2AD4-470A-B793-858D13BB1B64}" type="presParOf" srcId="{FCC6727E-8093-4907-9160-94C0AE8B2D0B}" destId="{7046EDF0-8B39-46EB-93B9-F44DBB094785}" srcOrd="1" destOrd="0" presId="urn:microsoft.com/office/officeart/2018/2/layout/IconVerticalSolidList"/>
    <dgm:cxn modelId="{00E8A160-B188-4779-AB23-DA40085A8EC3}" type="presParOf" srcId="{FCC6727E-8093-4907-9160-94C0AE8B2D0B}" destId="{0A4BFFF5-E062-4307-A895-6C707E2D31D5}" srcOrd="2" destOrd="0" presId="urn:microsoft.com/office/officeart/2018/2/layout/IconVerticalSolidList"/>
    <dgm:cxn modelId="{448996CF-08DE-4D94-BD50-B83B763214F0}" type="presParOf" srcId="{FCC6727E-8093-4907-9160-94C0AE8B2D0B}" destId="{7B434783-1388-4457-BB2F-32047A6204F0}" srcOrd="3" destOrd="0" presId="urn:microsoft.com/office/officeart/2018/2/layout/IconVerticalSolidList"/>
    <dgm:cxn modelId="{4DF140CB-3B5A-4437-9298-396709227625}" type="presParOf" srcId="{6346F9A5-7017-4193-A19E-AB87257A64B8}" destId="{C96FA215-CFF8-469C-9B8A-594DDAE9213B}" srcOrd="1" destOrd="0" presId="urn:microsoft.com/office/officeart/2018/2/layout/IconVerticalSolidList"/>
    <dgm:cxn modelId="{16A1FBFF-FD36-4464-92AB-1F416BCEFC09}" type="presParOf" srcId="{6346F9A5-7017-4193-A19E-AB87257A64B8}" destId="{99AD23AD-6F68-44E8-9E21-96F1E58D5301}" srcOrd="2" destOrd="0" presId="urn:microsoft.com/office/officeart/2018/2/layout/IconVerticalSolidList"/>
    <dgm:cxn modelId="{7031CE84-24A1-4748-82FD-DA0D4C14EAC3}" type="presParOf" srcId="{99AD23AD-6F68-44E8-9E21-96F1E58D5301}" destId="{E15529FE-8A54-49DF-B2F5-E33962C36C34}" srcOrd="0" destOrd="0" presId="urn:microsoft.com/office/officeart/2018/2/layout/IconVerticalSolidList"/>
    <dgm:cxn modelId="{562D9D19-9DDE-4FB7-BF2E-52521482D484}" type="presParOf" srcId="{99AD23AD-6F68-44E8-9E21-96F1E58D5301}" destId="{1A590B33-C76D-4081-B422-8296BC61486C}" srcOrd="1" destOrd="0" presId="urn:microsoft.com/office/officeart/2018/2/layout/IconVerticalSolidList"/>
    <dgm:cxn modelId="{AA49F763-A260-4EED-B8F4-F00DF1D11D3A}" type="presParOf" srcId="{99AD23AD-6F68-44E8-9E21-96F1E58D5301}" destId="{CF620C17-75FB-456A-8816-E1BE275FDA02}" srcOrd="2" destOrd="0" presId="urn:microsoft.com/office/officeart/2018/2/layout/IconVerticalSolidList"/>
    <dgm:cxn modelId="{73C0EC11-DCB2-4018-AD39-DFA047034F3F}" type="presParOf" srcId="{99AD23AD-6F68-44E8-9E21-96F1E58D5301}" destId="{CD3CA0AB-156A-46EB-B533-C28F3D13B5E4}" srcOrd="3" destOrd="0" presId="urn:microsoft.com/office/officeart/2018/2/layout/IconVerticalSolidList"/>
    <dgm:cxn modelId="{15E45007-73D9-4C43-9F06-38A124661F54}" type="presParOf" srcId="{6346F9A5-7017-4193-A19E-AB87257A64B8}" destId="{EBD00CA2-9C36-4E97-94C9-159E0AEFEBEE}" srcOrd="3" destOrd="0" presId="urn:microsoft.com/office/officeart/2018/2/layout/IconVerticalSolidList"/>
    <dgm:cxn modelId="{DC44F5F6-34B3-43AD-956C-482833D2E71D}" type="presParOf" srcId="{6346F9A5-7017-4193-A19E-AB87257A64B8}" destId="{55F34290-78B5-447B-BE23-F05BFCFEA3EC}" srcOrd="4" destOrd="0" presId="urn:microsoft.com/office/officeart/2018/2/layout/IconVerticalSolidList"/>
    <dgm:cxn modelId="{4558BD77-2DAD-4693-951A-5300B746C938}" type="presParOf" srcId="{55F34290-78B5-447B-BE23-F05BFCFEA3EC}" destId="{8A5EE1D4-01FC-4BE3-AD85-5F1A634568B1}" srcOrd="0" destOrd="0" presId="urn:microsoft.com/office/officeart/2018/2/layout/IconVerticalSolidList"/>
    <dgm:cxn modelId="{06595B66-5716-4D9C-9A90-18A2AEACED07}" type="presParOf" srcId="{55F34290-78B5-447B-BE23-F05BFCFEA3EC}" destId="{A79561B8-7333-4C1B-8F14-A1ED6D4828CA}" srcOrd="1" destOrd="0" presId="urn:microsoft.com/office/officeart/2018/2/layout/IconVerticalSolidList"/>
    <dgm:cxn modelId="{9EAEC6DC-9AF4-46E7-845A-68D91C387C51}" type="presParOf" srcId="{55F34290-78B5-447B-BE23-F05BFCFEA3EC}" destId="{F2AA1855-B3AD-456D-8325-41B79DC7693A}" srcOrd="2" destOrd="0" presId="urn:microsoft.com/office/officeart/2018/2/layout/IconVerticalSolidList"/>
    <dgm:cxn modelId="{93C19D2E-C9BB-4EB9-814E-F1877921BF2A}" type="presParOf" srcId="{55F34290-78B5-447B-BE23-F05BFCFEA3EC}" destId="{38AE4F63-82D9-461B-A504-D0F308B0E0A7}" srcOrd="3" destOrd="0" presId="urn:microsoft.com/office/officeart/2018/2/layout/IconVerticalSolidList"/>
    <dgm:cxn modelId="{AE051808-26F3-4FBE-BB52-D274F94B23B6}" type="presParOf" srcId="{6346F9A5-7017-4193-A19E-AB87257A64B8}" destId="{825D05CF-9983-40D4-982E-4726E69FEB4C}" srcOrd="5" destOrd="0" presId="urn:microsoft.com/office/officeart/2018/2/layout/IconVerticalSolidList"/>
    <dgm:cxn modelId="{24F903A7-7BBA-4300-8C47-C9176AE42F7E}" type="presParOf" srcId="{6346F9A5-7017-4193-A19E-AB87257A64B8}" destId="{DB665D41-0554-4DC3-A5CC-15A875D81436}" srcOrd="6" destOrd="0" presId="urn:microsoft.com/office/officeart/2018/2/layout/IconVerticalSolidList"/>
    <dgm:cxn modelId="{C8604777-8E62-45B5-B873-42260C8E030B}" type="presParOf" srcId="{DB665D41-0554-4DC3-A5CC-15A875D81436}" destId="{F38AEC32-AD0E-4C77-B781-03122D920651}" srcOrd="0" destOrd="0" presId="urn:microsoft.com/office/officeart/2018/2/layout/IconVerticalSolidList"/>
    <dgm:cxn modelId="{D0C4410C-E9E4-40C7-AE88-0FB2607F75A2}" type="presParOf" srcId="{DB665D41-0554-4DC3-A5CC-15A875D81436}" destId="{705A1324-999C-43EC-B920-D973F52108FC}" srcOrd="1" destOrd="0" presId="urn:microsoft.com/office/officeart/2018/2/layout/IconVerticalSolidList"/>
    <dgm:cxn modelId="{EC508989-64EF-484E-9D5C-29614A82AB75}" type="presParOf" srcId="{DB665D41-0554-4DC3-A5CC-15A875D81436}" destId="{9DD36880-F433-4AB2-82BD-FDAD8E7BE8A0}" srcOrd="2" destOrd="0" presId="urn:microsoft.com/office/officeart/2018/2/layout/IconVerticalSolidList"/>
    <dgm:cxn modelId="{18222DF4-134A-41F8-96E5-59F18BBEADD6}" type="presParOf" srcId="{DB665D41-0554-4DC3-A5CC-15A875D81436}" destId="{CA5F1CC2-FC98-4A0E-BA8F-8A24D91A8026}" srcOrd="3" destOrd="0" presId="urn:microsoft.com/office/officeart/2018/2/layout/IconVerticalSolidList"/>
    <dgm:cxn modelId="{82D268D3-ED25-46A6-AA8B-D9DE0EAB8E58}" type="presParOf" srcId="{6346F9A5-7017-4193-A19E-AB87257A64B8}" destId="{A38F51C5-6CF1-4F24-A4B1-16828B824B38}" srcOrd="7" destOrd="0" presId="urn:microsoft.com/office/officeart/2018/2/layout/IconVerticalSolidList"/>
    <dgm:cxn modelId="{1B9811E6-6909-4C03-8192-BCA3D4CBADC4}" type="presParOf" srcId="{6346F9A5-7017-4193-A19E-AB87257A64B8}" destId="{9B5337ED-AD09-468F-9243-05AE35CEFEDF}" srcOrd="8" destOrd="0" presId="urn:microsoft.com/office/officeart/2018/2/layout/IconVerticalSolidList"/>
    <dgm:cxn modelId="{47916E62-1089-4CAA-AE85-3559BA364D86}" type="presParOf" srcId="{9B5337ED-AD09-468F-9243-05AE35CEFEDF}" destId="{30EBC013-1B0E-481F-AD33-CBA6DA7CF84D}" srcOrd="0" destOrd="0" presId="urn:microsoft.com/office/officeart/2018/2/layout/IconVerticalSolidList"/>
    <dgm:cxn modelId="{206F40A5-87CB-4263-8214-E302D37533F1}" type="presParOf" srcId="{9B5337ED-AD09-468F-9243-05AE35CEFEDF}" destId="{A539E244-F9DC-4D71-A02F-B181CDC2C125}" srcOrd="1" destOrd="0" presId="urn:microsoft.com/office/officeart/2018/2/layout/IconVerticalSolidList"/>
    <dgm:cxn modelId="{06F8143A-A638-432A-B997-B08B2ACF5AF6}" type="presParOf" srcId="{9B5337ED-AD09-468F-9243-05AE35CEFEDF}" destId="{70622E2A-B0C4-4292-97B6-0E8674ED9484}" srcOrd="2" destOrd="0" presId="urn:microsoft.com/office/officeart/2018/2/layout/IconVerticalSolidList"/>
    <dgm:cxn modelId="{D89D62C7-ACC4-44F0-ACF3-98CE96512F61}" type="presParOf" srcId="{9B5337ED-AD09-468F-9243-05AE35CEFEDF}" destId="{08E29AF8-9C05-4507-9CFB-EE9B349AC23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D1418C-8C4E-48D4-9764-ADC0E9D8C5FF}">
      <dsp:nvSpPr>
        <dsp:cNvPr id="0" name=""/>
        <dsp:cNvSpPr/>
      </dsp:nvSpPr>
      <dsp:spPr>
        <a:xfrm>
          <a:off x="262321" y="626655"/>
          <a:ext cx="806343" cy="8063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B237AB-2EBC-495B-8AF7-12DC7CDE5A6C}">
      <dsp:nvSpPr>
        <dsp:cNvPr id="0" name=""/>
        <dsp:cNvSpPr/>
      </dsp:nvSpPr>
      <dsp:spPr>
        <a:xfrm>
          <a:off x="434165" y="798498"/>
          <a:ext cx="462656" cy="4626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F64FB3-156F-44AB-96FD-A9170D4AC46D}">
      <dsp:nvSpPr>
        <dsp:cNvPr id="0" name=""/>
        <dsp:cNvSpPr/>
      </dsp:nvSpPr>
      <dsp:spPr>
        <a:xfrm>
          <a:off x="4556" y="1684155"/>
          <a:ext cx="1321874" cy="52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>
              <a:latin typeface="Arial Black" panose="020B0A04020102020204" pitchFamily="34" charset="0"/>
            </a:rPr>
            <a:t>IT’S FREE!</a:t>
          </a:r>
          <a:endParaRPr lang="en-US" sz="1100" kern="1200" dirty="0">
            <a:latin typeface="Arial Black" panose="020B0A04020102020204" pitchFamily="34" charset="0"/>
          </a:endParaRPr>
        </a:p>
      </dsp:txBody>
      <dsp:txXfrm>
        <a:off x="4556" y="1684155"/>
        <a:ext cx="1321874" cy="528750"/>
      </dsp:txXfrm>
    </dsp:sp>
    <dsp:sp modelId="{D01D79D2-B126-491F-9CA6-F47BBDBBDC0D}">
      <dsp:nvSpPr>
        <dsp:cNvPr id="0" name=""/>
        <dsp:cNvSpPr/>
      </dsp:nvSpPr>
      <dsp:spPr>
        <a:xfrm>
          <a:off x="1815525" y="626655"/>
          <a:ext cx="806343" cy="80634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71F5DC-991C-42BF-BD94-94A96F53627F}">
      <dsp:nvSpPr>
        <dsp:cNvPr id="0" name=""/>
        <dsp:cNvSpPr/>
      </dsp:nvSpPr>
      <dsp:spPr>
        <a:xfrm>
          <a:off x="1987368" y="798498"/>
          <a:ext cx="462656" cy="46265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738C6D-D820-47D2-AE68-DAC8FC9C13CF}">
      <dsp:nvSpPr>
        <dsp:cNvPr id="0" name=""/>
        <dsp:cNvSpPr/>
      </dsp:nvSpPr>
      <dsp:spPr>
        <a:xfrm>
          <a:off x="1557759" y="1684155"/>
          <a:ext cx="1321874" cy="52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>
              <a:latin typeface="Arial Black" panose="020B0A04020102020204" pitchFamily="34" charset="0"/>
            </a:rPr>
            <a:t>ANYONE CAN JOIN</a:t>
          </a:r>
          <a:endParaRPr lang="en-US" sz="1100" kern="1200" dirty="0">
            <a:latin typeface="Arial Black" panose="020B0A04020102020204" pitchFamily="34" charset="0"/>
          </a:endParaRPr>
        </a:p>
      </dsp:txBody>
      <dsp:txXfrm>
        <a:off x="1557759" y="1684155"/>
        <a:ext cx="1321874" cy="528750"/>
      </dsp:txXfrm>
    </dsp:sp>
    <dsp:sp modelId="{F30AC891-AFE1-4D36-AB56-BB7071CE12FA}">
      <dsp:nvSpPr>
        <dsp:cNvPr id="0" name=""/>
        <dsp:cNvSpPr/>
      </dsp:nvSpPr>
      <dsp:spPr>
        <a:xfrm>
          <a:off x="3368728" y="626655"/>
          <a:ext cx="806343" cy="8063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00FC29-60A7-4D63-A1DA-95D857B7449A}">
      <dsp:nvSpPr>
        <dsp:cNvPr id="0" name=""/>
        <dsp:cNvSpPr/>
      </dsp:nvSpPr>
      <dsp:spPr>
        <a:xfrm>
          <a:off x="3540571" y="798498"/>
          <a:ext cx="462656" cy="462656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0CFC83-4DEB-4E61-9A5F-4B313F3B70C4}">
      <dsp:nvSpPr>
        <dsp:cNvPr id="0" name=""/>
        <dsp:cNvSpPr/>
      </dsp:nvSpPr>
      <dsp:spPr>
        <a:xfrm>
          <a:off x="3110962" y="1684155"/>
          <a:ext cx="1321874" cy="52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>
              <a:latin typeface="Arial Black" panose="020B0A04020102020204" pitchFamily="34" charset="0"/>
            </a:rPr>
            <a:t>JUST NEED PROOF OF ID </a:t>
          </a:r>
          <a:endParaRPr lang="en-US" sz="1100" kern="1200" dirty="0">
            <a:latin typeface="Arial Black" panose="020B0A04020102020204" pitchFamily="34" charset="0"/>
          </a:endParaRPr>
        </a:p>
      </dsp:txBody>
      <dsp:txXfrm>
        <a:off x="3110962" y="1684155"/>
        <a:ext cx="1321874" cy="528750"/>
      </dsp:txXfrm>
    </dsp:sp>
    <dsp:sp modelId="{FABCA72E-51BA-481F-A051-AFA58574AFD1}">
      <dsp:nvSpPr>
        <dsp:cNvPr id="0" name=""/>
        <dsp:cNvSpPr/>
      </dsp:nvSpPr>
      <dsp:spPr>
        <a:xfrm>
          <a:off x="4921931" y="626655"/>
          <a:ext cx="806343" cy="80634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66AF2-1C76-4873-8B09-2C687D5F7F50}">
      <dsp:nvSpPr>
        <dsp:cNvPr id="0" name=""/>
        <dsp:cNvSpPr/>
      </dsp:nvSpPr>
      <dsp:spPr>
        <a:xfrm>
          <a:off x="5093774" y="798498"/>
          <a:ext cx="462656" cy="462656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8ECB1F-D85D-4F1F-BF24-081D1E5E891A}">
      <dsp:nvSpPr>
        <dsp:cNvPr id="0" name=""/>
        <dsp:cNvSpPr/>
      </dsp:nvSpPr>
      <dsp:spPr>
        <a:xfrm>
          <a:off x="4664165" y="1684155"/>
          <a:ext cx="1321874" cy="52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>
              <a:latin typeface="Arial Black" panose="020B0A04020102020204" pitchFamily="34" charset="0"/>
            </a:rPr>
            <a:t>Join online</a:t>
          </a:r>
        </a:p>
      </dsp:txBody>
      <dsp:txXfrm>
        <a:off x="4664165" y="1684155"/>
        <a:ext cx="1321874" cy="528750"/>
      </dsp:txXfrm>
    </dsp:sp>
    <dsp:sp modelId="{9B119B6E-12F1-4443-B443-EA321C15DF6A}">
      <dsp:nvSpPr>
        <dsp:cNvPr id="0" name=""/>
        <dsp:cNvSpPr/>
      </dsp:nvSpPr>
      <dsp:spPr>
        <a:xfrm>
          <a:off x="6475134" y="626655"/>
          <a:ext cx="806343" cy="80634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4FBCAB-7156-487F-AB6A-62F00B04941B}">
      <dsp:nvSpPr>
        <dsp:cNvPr id="0" name=""/>
        <dsp:cNvSpPr/>
      </dsp:nvSpPr>
      <dsp:spPr>
        <a:xfrm>
          <a:off x="6646978" y="798498"/>
          <a:ext cx="462656" cy="462656"/>
        </a:xfrm>
        <a:prstGeom prst="rect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CC782-D9C4-40AF-A4BD-FDA74127FFD8}">
      <dsp:nvSpPr>
        <dsp:cNvPr id="0" name=""/>
        <dsp:cNvSpPr/>
      </dsp:nvSpPr>
      <dsp:spPr>
        <a:xfrm>
          <a:off x="6217368" y="1684155"/>
          <a:ext cx="1321874" cy="52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 dirty="0">
              <a:latin typeface="Arial Black" panose="020B0A04020102020204" pitchFamily="34" charset="0"/>
            </a:rPr>
            <a:t>One card accesses - all Libraries in the Borough</a:t>
          </a:r>
        </a:p>
      </dsp:txBody>
      <dsp:txXfrm>
        <a:off x="6217368" y="1684155"/>
        <a:ext cx="1321874" cy="5287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8A3107-AE39-453F-8E1A-9B8E1716676B}">
      <dsp:nvSpPr>
        <dsp:cNvPr id="0" name=""/>
        <dsp:cNvSpPr/>
      </dsp:nvSpPr>
      <dsp:spPr>
        <a:xfrm>
          <a:off x="697110" y="0"/>
          <a:ext cx="3788569" cy="3788569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27C16A-8510-4543-A226-D459DD015893}">
      <dsp:nvSpPr>
        <dsp:cNvPr id="0" name=""/>
        <dsp:cNvSpPr/>
      </dsp:nvSpPr>
      <dsp:spPr>
        <a:xfrm>
          <a:off x="1057024" y="346601"/>
          <a:ext cx="1477541" cy="14775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Black" panose="020B0A04020102020204" pitchFamily="34" charset="0"/>
            </a:rPr>
            <a:t>Books</a:t>
          </a:r>
          <a:endParaRPr lang="en-US" sz="1500" kern="1200" dirty="0">
            <a:latin typeface="Arial Black" panose="020B0A04020102020204" pitchFamily="34" charset="0"/>
          </a:endParaRPr>
        </a:p>
      </dsp:txBody>
      <dsp:txXfrm>
        <a:off x="1129152" y="418729"/>
        <a:ext cx="1333285" cy="1333285"/>
      </dsp:txXfrm>
    </dsp:sp>
    <dsp:sp modelId="{FBDD9B6A-B792-42DD-BBF7-E40BE14ABBF0}">
      <dsp:nvSpPr>
        <dsp:cNvPr id="0" name=""/>
        <dsp:cNvSpPr/>
      </dsp:nvSpPr>
      <dsp:spPr>
        <a:xfrm>
          <a:off x="2648223" y="359914"/>
          <a:ext cx="1477541" cy="147754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Black" panose="020B0A04020102020204" pitchFamily="34" charset="0"/>
            </a:rPr>
            <a:t>Computers</a:t>
          </a:r>
          <a:endParaRPr lang="en-US" sz="1500" kern="1200" dirty="0">
            <a:latin typeface="Arial Black" panose="020B0A04020102020204" pitchFamily="34" charset="0"/>
          </a:endParaRPr>
        </a:p>
      </dsp:txBody>
      <dsp:txXfrm>
        <a:off x="2720351" y="432042"/>
        <a:ext cx="1333285" cy="1333285"/>
      </dsp:txXfrm>
    </dsp:sp>
    <dsp:sp modelId="{1100E4D6-8A78-4A43-827D-3B035737255B}">
      <dsp:nvSpPr>
        <dsp:cNvPr id="0" name=""/>
        <dsp:cNvSpPr/>
      </dsp:nvSpPr>
      <dsp:spPr>
        <a:xfrm>
          <a:off x="1057024" y="1951113"/>
          <a:ext cx="1477541" cy="14775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Black" panose="020B0A04020102020204" pitchFamily="34" charset="0"/>
            </a:rPr>
            <a:t>Activities</a:t>
          </a:r>
          <a:endParaRPr lang="en-US" sz="1500" kern="1200" dirty="0">
            <a:latin typeface="Arial Black" panose="020B0A04020102020204" pitchFamily="34" charset="0"/>
          </a:endParaRPr>
        </a:p>
      </dsp:txBody>
      <dsp:txXfrm>
        <a:off x="1129152" y="2023241"/>
        <a:ext cx="1333285" cy="1333285"/>
      </dsp:txXfrm>
    </dsp:sp>
    <dsp:sp modelId="{F1C927BC-859C-43F7-BE4E-330F00260590}">
      <dsp:nvSpPr>
        <dsp:cNvPr id="0" name=""/>
        <dsp:cNvSpPr/>
      </dsp:nvSpPr>
      <dsp:spPr>
        <a:xfrm>
          <a:off x="2648223" y="1951113"/>
          <a:ext cx="1477541" cy="147754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Black" panose="020B0A04020102020204" pitchFamily="34" charset="0"/>
            </a:rPr>
            <a:t>Space</a:t>
          </a:r>
          <a:r>
            <a:rPr lang="en-GB" sz="1500" kern="1200" dirty="0"/>
            <a:t> </a:t>
          </a:r>
          <a:endParaRPr lang="en-US" sz="1500" kern="1200" dirty="0"/>
        </a:p>
      </dsp:txBody>
      <dsp:txXfrm>
        <a:off x="2720351" y="2023241"/>
        <a:ext cx="1333285" cy="13332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85EC2D-F98F-4397-B7D8-B74818EF399F}">
      <dsp:nvSpPr>
        <dsp:cNvPr id="0" name=""/>
        <dsp:cNvSpPr/>
      </dsp:nvSpPr>
      <dsp:spPr>
        <a:xfrm>
          <a:off x="0" y="143282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5C9BE8-6E26-4916-A1D2-59AEB5A3FF45}">
      <dsp:nvSpPr>
        <dsp:cNvPr id="0" name=""/>
        <dsp:cNvSpPr/>
      </dsp:nvSpPr>
      <dsp:spPr>
        <a:xfrm>
          <a:off x="107651" y="223353"/>
          <a:ext cx="195729" cy="1957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A5E5E6-CF80-4205-AF85-CA642EDB8143}">
      <dsp:nvSpPr>
        <dsp:cNvPr id="0" name=""/>
        <dsp:cNvSpPr/>
      </dsp:nvSpPr>
      <dsp:spPr>
        <a:xfrm>
          <a:off x="411032" y="143282"/>
          <a:ext cx="3872921" cy="212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Free to use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411032" y="143282"/>
        <a:ext cx="3872921" cy="212774"/>
      </dsp:txXfrm>
    </dsp:sp>
    <dsp:sp modelId="{DA7D74DC-5213-4391-BDC4-1CB9F98A7696}">
      <dsp:nvSpPr>
        <dsp:cNvPr id="0" name=""/>
        <dsp:cNvSpPr/>
      </dsp:nvSpPr>
      <dsp:spPr>
        <a:xfrm>
          <a:off x="0" y="593770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AD6E46-B94E-4276-AF1D-AEF98DCD64D1}">
      <dsp:nvSpPr>
        <dsp:cNvPr id="0" name=""/>
        <dsp:cNvSpPr/>
      </dsp:nvSpPr>
      <dsp:spPr>
        <a:xfrm rot="10800000">
          <a:off x="107651" y="673841"/>
          <a:ext cx="195729" cy="19572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4DF73-EE13-4442-B8B2-B9ECBF09099E}">
      <dsp:nvSpPr>
        <dsp:cNvPr id="0" name=""/>
        <dsp:cNvSpPr/>
      </dsp:nvSpPr>
      <dsp:spPr>
        <a:xfrm>
          <a:off x="411032" y="593770"/>
          <a:ext cx="3872921" cy="212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2 hours a day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411032" y="593770"/>
        <a:ext cx="3872921" cy="212774"/>
      </dsp:txXfrm>
    </dsp:sp>
    <dsp:sp modelId="{C3FE5159-47DC-45C6-B3AE-80993CDC128B}">
      <dsp:nvSpPr>
        <dsp:cNvPr id="0" name=""/>
        <dsp:cNvSpPr/>
      </dsp:nvSpPr>
      <dsp:spPr>
        <a:xfrm>
          <a:off x="0" y="1044257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F42885-F6A4-41F8-8813-85F688C7DC31}">
      <dsp:nvSpPr>
        <dsp:cNvPr id="0" name=""/>
        <dsp:cNvSpPr/>
      </dsp:nvSpPr>
      <dsp:spPr>
        <a:xfrm>
          <a:off x="107651" y="1124329"/>
          <a:ext cx="195729" cy="195729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FDC258-8906-4A3E-9917-466079C5FB7E}">
      <dsp:nvSpPr>
        <dsp:cNvPr id="0" name=""/>
        <dsp:cNvSpPr/>
      </dsp:nvSpPr>
      <dsp:spPr>
        <a:xfrm>
          <a:off x="411032" y="1070914"/>
          <a:ext cx="3872921" cy="159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Printing costs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411032" y="1070914"/>
        <a:ext cx="3872921" cy="159461"/>
      </dsp:txXfrm>
    </dsp:sp>
    <dsp:sp modelId="{A06F8335-C1B3-4E2F-BD35-BBAEC3AE28E6}">
      <dsp:nvSpPr>
        <dsp:cNvPr id="0" name=""/>
        <dsp:cNvSpPr/>
      </dsp:nvSpPr>
      <dsp:spPr>
        <a:xfrm>
          <a:off x="0" y="1494745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FCE90E-2F4E-4F2D-BC80-0693CBD9710D}">
      <dsp:nvSpPr>
        <dsp:cNvPr id="0" name=""/>
        <dsp:cNvSpPr/>
      </dsp:nvSpPr>
      <dsp:spPr>
        <a:xfrm rot="10800000">
          <a:off x="107651" y="1574816"/>
          <a:ext cx="195729" cy="19572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6B78C-CF34-443E-BA35-96D7B7108CCE}">
      <dsp:nvSpPr>
        <dsp:cNvPr id="0" name=""/>
        <dsp:cNvSpPr/>
      </dsp:nvSpPr>
      <dsp:spPr>
        <a:xfrm>
          <a:off x="411032" y="1494745"/>
          <a:ext cx="3872921" cy="212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Our computers have Microsoft office</a:t>
          </a:r>
        </a:p>
      </dsp:txBody>
      <dsp:txXfrm>
        <a:off x="411032" y="1494745"/>
        <a:ext cx="3872921" cy="212774"/>
      </dsp:txXfrm>
    </dsp:sp>
    <dsp:sp modelId="{C7BCEA22-D635-417D-968D-7B391A4E7616}">
      <dsp:nvSpPr>
        <dsp:cNvPr id="0" name=""/>
        <dsp:cNvSpPr/>
      </dsp:nvSpPr>
      <dsp:spPr>
        <a:xfrm>
          <a:off x="0" y="1906208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E90750-AAD5-4927-B1C5-3755E4FB0C0A}">
      <dsp:nvSpPr>
        <dsp:cNvPr id="0" name=""/>
        <dsp:cNvSpPr/>
      </dsp:nvSpPr>
      <dsp:spPr>
        <a:xfrm>
          <a:off x="107651" y="2025304"/>
          <a:ext cx="195729" cy="1957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37D251-81A6-4734-9F20-6C6CD1A0C2E2}">
      <dsp:nvSpPr>
        <dsp:cNvPr id="0" name=""/>
        <dsp:cNvSpPr/>
      </dsp:nvSpPr>
      <dsp:spPr>
        <a:xfrm>
          <a:off x="423870" y="1896495"/>
          <a:ext cx="3872921" cy="212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Free scanning</a:t>
          </a:r>
        </a:p>
      </dsp:txBody>
      <dsp:txXfrm>
        <a:off x="423870" y="1896495"/>
        <a:ext cx="3872921" cy="212774"/>
      </dsp:txXfrm>
    </dsp:sp>
    <dsp:sp modelId="{A39ACC8A-9BA1-4E21-A056-B152119AA83E}">
      <dsp:nvSpPr>
        <dsp:cNvPr id="0" name=""/>
        <dsp:cNvSpPr/>
      </dsp:nvSpPr>
      <dsp:spPr>
        <a:xfrm>
          <a:off x="0" y="2395720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17363-B3A9-4D38-AE9C-FE418068DAC4}">
      <dsp:nvSpPr>
        <dsp:cNvPr id="0" name=""/>
        <dsp:cNvSpPr/>
      </dsp:nvSpPr>
      <dsp:spPr>
        <a:xfrm>
          <a:off x="107651" y="2475792"/>
          <a:ext cx="195729" cy="195729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1EF3FF-33E6-4950-B32F-2EF34479D9B6}">
      <dsp:nvSpPr>
        <dsp:cNvPr id="0" name=""/>
        <dsp:cNvSpPr/>
      </dsp:nvSpPr>
      <dsp:spPr>
        <a:xfrm>
          <a:off x="411032" y="2395720"/>
          <a:ext cx="3872921" cy="212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Free </a:t>
          </a:r>
          <a:r>
            <a:rPr lang="en-GB" sz="1400" kern="1200" dirty="0" err="1">
              <a:latin typeface="Arial Black" panose="020B0A04020102020204" pitchFamily="34" charset="0"/>
            </a:rPr>
            <a:t>Wifi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411032" y="2395720"/>
        <a:ext cx="3872921" cy="212774"/>
      </dsp:txXfrm>
    </dsp:sp>
    <dsp:sp modelId="{1A7EED34-4791-41E5-8D15-F5B7E2E634D9}">
      <dsp:nvSpPr>
        <dsp:cNvPr id="0" name=""/>
        <dsp:cNvSpPr/>
      </dsp:nvSpPr>
      <dsp:spPr>
        <a:xfrm>
          <a:off x="0" y="2894753"/>
          <a:ext cx="4296792" cy="3558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2BAA87-EC01-4E55-829E-DF1A08CB9F28}">
      <dsp:nvSpPr>
        <dsp:cNvPr id="0" name=""/>
        <dsp:cNvSpPr/>
      </dsp:nvSpPr>
      <dsp:spPr>
        <a:xfrm>
          <a:off x="107651" y="2974824"/>
          <a:ext cx="195729" cy="1957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l="-3000" r="-3000"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934DA2-E991-462A-AE53-8EBB0CD64E5F}">
      <dsp:nvSpPr>
        <dsp:cNvPr id="0" name=""/>
        <dsp:cNvSpPr/>
      </dsp:nvSpPr>
      <dsp:spPr>
        <a:xfrm>
          <a:off x="423870" y="2905836"/>
          <a:ext cx="3872921" cy="3098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19" tIns="22519" rIns="22519" bIns="2251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Learn My Way – free courses to learn digital skills</a:t>
          </a:r>
        </a:p>
      </dsp:txBody>
      <dsp:txXfrm>
        <a:off x="423870" y="2905836"/>
        <a:ext cx="3872921" cy="3098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8DA98A-E5F1-4967-BD56-1D5FE7ECEF45}">
      <dsp:nvSpPr>
        <dsp:cNvPr id="0" name=""/>
        <dsp:cNvSpPr/>
      </dsp:nvSpPr>
      <dsp:spPr>
        <a:xfrm>
          <a:off x="0" y="4241"/>
          <a:ext cx="4740449" cy="4806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6EDF0-8B39-46EB-93B9-F44DBB094785}">
      <dsp:nvSpPr>
        <dsp:cNvPr id="0" name=""/>
        <dsp:cNvSpPr/>
      </dsp:nvSpPr>
      <dsp:spPr>
        <a:xfrm>
          <a:off x="145392" y="112384"/>
          <a:ext cx="264608" cy="2643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434783-1388-4457-BB2F-32047A6204F0}">
      <dsp:nvSpPr>
        <dsp:cNvPr id="0" name=""/>
        <dsp:cNvSpPr/>
      </dsp:nvSpPr>
      <dsp:spPr>
        <a:xfrm>
          <a:off x="555392" y="4241"/>
          <a:ext cx="4143426" cy="555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815" tIns="58815" rIns="58815" bIns="5881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Storytime for under 5s term time only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555392" y="4241"/>
        <a:ext cx="4143426" cy="555735"/>
      </dsp:txXfrm>
    </dsp:sp>
    <dsp:sp modelId="{E15529FE-8A54-49DF-B2F5-E33962C36C34}">
      <dsp:nvSpPr>
        <dsp:cNvPr id="0" name=""/>
        <dsp:cNvSpPr/>
      </dsp:nvSpPr>
      <dsp:spPr>
        <a:xfrm>
          <a:off x="0" y="698910"/>
          <a:ext cx="4740449" cy="4806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590B33-C76D-4081-B422-8296BC61486C}">
      <dsp:nvSpPr>
        <dsp:cNvPr id="0" name=""/>
        <dsp:cNvSpPr/>
      </dsp:nvSpPr>
      <dsp:spPr>
        <a:xfrm>
          <a:off x="145392" y="807053"/>
          <a:ext cx="264608" cy="2643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CA0AB-156A-46EB-B533-C28F3D13B5E4}">
      <dsp:nvSpPr>
        <dsp:cNvPr id="0" name=""/>
        <dsp:cNvSpPr/>
      </dsp:nvSpPr>
      <dsp:spPr>
        <a:xfrm>
          <a:off x="555392" y="698910"/>
          <a:ext cx="4143426" cy="555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815" tIns="58815" rIns="58815" bIns="5881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Rhyme time for under 5s term time only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555392" y="698910"/>
        <a:ext cx="4143426" cy="555735"/>
      </dsp:txXfrm>
    </dsp:sp>
    <dsp:sp modelId="{8A5EE1D4-01FC-4BE3-AD85-5F1A634568B1}">
      <dsp:nvSpPr>
        <dsp:cNvPr id="0" name=""/>
        <dsp:cNvSpPr/>
      </dsp:nvSpPr>
      <dsp:spPr>
        <a:xfrm>
          <a:off x="0" y="1393579"/>
          <a:ext cx="4740449" cy="4806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9561B8-7333-4C1B-8F14-A1ED6D4828CA}">
      <dsp:nvSpPr>
        <dsp:cNvPr id="0" name=""/>
        <dsp:cNvSpPr/>
      </dsp:nvSpPr>
      <dsp:spPr>
        <a:xfrm>
          <a:off x="145392" y="1501722"/>
          <a:ext cx="264608" cy="2643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AE4F63-82D9-461B-A504-D0F308B0E0A7}">
      <dsp:nvSpPr>
        <dsp:cNvPr id="0" name=""/>
        <dsp:cNvSpPr/>
      </dsp:nvSpPr>
      <dsp:spPr>
        <a:xfrm>
          <a:off x="555392" y="1393579"/>
          <a:ext cx="4143426" cy="555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815" tIns="58815" rIns="58815" bIns="5881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Puzzle time and board game sessions for families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555392" y="1393579"/>
        <a:ext cx="4143426" cy="555735"/>
      </dsp:txXfrm>
    </dsp:sp>
    <dsp:sp modelId="{F38AEC32-AD0E-4C77-B781-03122D920651}">
      <dsp:nvSpPr>
        <dsp:cNvPr id="0" name=""/>
        <dsp:cNvSpPr/>
      </dsp:nvSpPr>
      <dsp:spPr>
        <a:xfrm>
          <a:off x="0" y="2088249"/>
          <a:ext cx="4740449" cy="4806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A1324-999C-43EC-B920-D973F52108FC}">
      <dsp:nvSpPr>
        <dsp:cNvPr id="0" name=""/>
        <dsp:cNvSpPr/>
      </dsp:nvSpPr>
      <dsp:spPr>
        <a:xfrm>
          <a:off x="145392" y="2196392"/>
          <a:ext cx="264608" cy="2643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F1CC2-FC98-4A0E-BA8F-8A24D91A8026}">
      <dsp:nvSpPr>
        <dsp:cNvPr id="0" name=""/>
        <dsp:cNvSpPr/>
      </dsp:nvSpPr>
      <dsp:spPr>
        <a:xfrm>
          <a:off x="555392" y="2088249"/>
          <a:ext cx="4143426" cy="555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815" tIns="58815" rIns="58815" bIns="5881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Chess club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555392" y="2088249"/>
        <a:ext cx="4143426" cy="555735"/>
      </dsp:txXfrm>
    </dsp:sp>
    <dsp:sp modelId="{30EBC013-1B0E-481F-AD33-CBA6DA7CF84D}">
      <dsp:nvSpPr>
        <dsp:cNvPr id="0" name=""/>
        <dsp:cNvSpPr/>
      </dsp:nvSpPr>
      <dsp:spPr>
        <a:xfrm>
          <a:off x="0" y="2782918"/>
          <a:ext cx="4740449" cy="4806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39E244-F9DC-4D71-A02F-B181CDC2C125}">
      <dsp:nvSpPr>
        <dsp:cNvPr id="0" name=""/>
        <dsp:cNvSpPr/>
      </dsp:nvSpPr>
      <dsp:spPr>
        <a:xfrm>
          <a:off x="145392" y="2891061"/>
          <a:ext cx="264608" cy="2643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E29AF8-9C05-4507-9CFB-EE9B349AC23B}">
      <dsp:nvSpPr>
        <dsp:cNvPr id="0" name=""/>
        <dsp:cNvSpPr/>
      </dsp:nvSpPr>
      <dsp:spPr>
        <a:xfrm>
          <a:off x="555392" y="2782918"/>
          <a:ext cx="4143426" cy="555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815" tIns="58815" rIns="58815" bIns="5881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Black" panose="020B0A04020102020204" pitchFamily="34" charset="0"/>
            </a:rPr>
            <a:t>Crafts for primary school children during the holidays</a:t>
          </a:r>
          <a:endParaRPr lang="en-US" sz="1400" kern="1200" dirty="0">
            <a:latin typeface="Arial Black" panose="020B0A04020102020204" pitchFamily="34" charset="0"/>
          </a:endParaRPr>
        </a:p>
      </dsp:txBody>
      <dsp:txXfrm>
        <a:off x="555392" y="2782918"/>
        <a:ext cx="4143426" cy="5557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https://www.youtube.com/watch?v=2wdYttIm5S8&amp;t=15s </a:t>
            </a:r>
          </a:p>
        </p:txBody>
      </p:sp>
    </p:spTree>
    <p:extLst>
      <p:ext uri="{BB962C8B-B14F-4D97-AF65-F5344CB8AC3E}">
        <p14:creationId xmlns:p14="http://schemas.microsoft.com/office/powerpoint/2010/main" val="2045062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9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701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9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081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5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781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34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56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6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25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406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36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87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3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903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45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776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jpe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48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Respect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2 19.01.26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06954A-C304-4748-9CD7-4B93975C0892}"/>
              </a:ext>
            </a:extLst>
          </p:cNvPr>
          <p:cNvSpPr/>
          <p:nvPr/>
        </p:nvSpPr>
        <p:spPr>
          <a:xfrm>
            <a:off x="367005" y="105362"/>
            <a:ext cx="8596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Recap:</a:t>
            </a:r>
          </a:p>
          <a:p>
            <a:r>
              <a:rPr lang="en-GB" dirty="0"/>
              <a:t>A handshake is a way of showing you intend to play fairly and value your opponents. </a:t>
            </a:r>
          </a:p>
          <a:p>
            <a:endParaRPr lang="en-GB" dirty="0"/>
          </a:p>
          <a:p>
            <a:r>
              <a:rPr lang="en-GB" dirty="0"/>
              <a:t>A handshake is a mark of respect. And mutual respect - respect between one another.</a:t>
            </a:r>
          </a:p>
        </p:txBody>
      </p:sp>
      <p:pic>
        <p:nvPicPr>
          <p:cNvPr id="5" name="Picture 6" descr="Anthony Albanese formally welcomes King Charles III to parliament - ABC  listen">
            <a:extLst>
              <a:ext uri="{FF2B5EF4-FFF2-40B4-BE49-F238E27FC236}">
                <a16:creationId xmlns:a16="http://schemas.microsoft.com/office/drawing/2014/main" id="{1FDA348E-9D12-45D2-BC46-B5EC64982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74" y="1453954"/>
            <a:ext cx="3112925" cy="31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827904-F967-472F-A6DF-FCDE5971F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369" y="2024739"/>
            <a:ext cx="3013399" cy="3013399"/>
          </a:xfrm>
          <a:prstGeom prst="rect">
            <a:avLst/>
          </a:prstGeom>
        </p:spPr>
      </p:pic>
      <p:pic>
        <p:nvPicPr>
          <p:cNvPr id="7" name="Picture 4" descr="107,318 Sports Team Shaking Hands Stock Photos, High-Res Pictures, and  Images - Getty Images">
            <a:extLst>
              <a:ext uri="{FF2B5EF4-FFF2-40B4-BE49-F238E27FC236}">
                <a16:creationId xmlns:a16="http://schemas.microsoft.com/office/drawing/2014/main" id="{8B50806E-2416-445C-8770-D6E2BBA8D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220" y="1486158"/>
            <a:ext cx="2286389" cy="152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529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135D0-37BE-46DE-9DA4-D8FC1B72B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our 5 British values?  </a:t>
            </a:r>
          </a:p>
        </p:txBody>
      </p:sp>
      <p:pic>
        <p:nvPicPr>
          <p:cNvPr id="1026" name="Picture 2" descr="Open Hand Stock Photo, Picture and Royalty Free Image. Image 39489629.">
            <a:extLst>
              <a:ext uri="{FF2B5EF4-FFF2-40B4-BE49-F238E27FC236}">
                <a16:creationId xmlns:a16="http://schemas.microsoft.com/office/drawing/2014/main" id="{96B6E84F-F6BE-435D-9468-00F8C538C3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97397" l="10000" r="90000">
                        <a14:foregroundMark x1="50231" y1="59960" x2="50231" y2="59960"/>
                        <a14:foregroundMark x1="50615" y1="94094" x2="51000" y2="76076"/>
                        <a14:foregroundMark x1="51000" y1="76076" x2="54615" y2="63463"/>
                        <a14:foregroundMark x1="46538" y1="97397" x2="49385" y2="645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5469"/>
          <a:stretch/>
        </p:blipFill>
        <p:spPr bwMode="auto">
          <a:xfrm>
            <a:off x="696686" y="636442"/>
            <a:ext cx="7338060" cy="420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29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A055F2-4ECF-4121-A356-2C9565890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91" y="148191"/>
            <a:ext cx="6525536" cy="4610743"/>
          </a:xfrm>
          <a:prstGeom prst="rect">
            <a:avLst/>
          </a:prstGeom>
        </p:spPr>
      </p:pic>
      <p:pic>
        <p:nvPicPr>
          <p:cNvPr id="1026" name="Picture 2" descr="British Values – St Mary's RC Primary School, Battersea">
            <a:extLst>
              <a:ext uri="{FF2B5EF4-FFF2-40B4-BE49-F238E27FC236}">
                <a16:creationId xmlns:a16="http://schemas.microsoft.com/office/drawing/2014/main" id="{A7D82C14-4EFF-4B12-B03D-9FD939E47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163" y="2954694"/>
            <a:ext cx="1920401" cy="209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497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each.files.bbci.co.uk/schoolradio/assemblies/images/mutual_respect.jpg">
            <a:extLst>
              <a:ext uri="{FF2B5EF4-FFF2-40B4-BE49-F238E27FC236}">
                <a16:creationId xmlns:a16="http://schemas.microsoft.com/office/drawing/2014/main" id="{CA77F7D8-C86B-4B46-BC61-27144466E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116" y="1445650"/>
            <a:ext cx="6427767" cy="36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E221266-99E9-473C-A829-89EA100E016E}"/>
              </a:ext>
            </a:extLst>
          </p:cNvPr>
          <p:cNvSpPr/>
          <p:nvPr/>
        </p:nvSpPr>
        <p:spPr>
          <a:xfrm>
            <a:off x="121297" y="312387"/>
            <a:ext cx="95016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Mutual</a:t>
            </a:r>
            <a:r>
              <a:rPr lang="en-GB" dirty="0"/>
              <a:t> means shared between people</a:t>
            </a:r>
          </a:p>
          <a:p>
            <a:endParaRPr lang="en-GB" dirty="0"/>
          </a:p>
          <a:p>
            <a:r>
              <a:rPr lang="en-GB" b="1" dirty="0"/>
              <a:t>Respect</a:t>
            </a:r>
            <a:r>
              <a:rPr lang="en-GB" dirty="0"/>
              <a:t> means to value another (think about someone's feelings, wishes or rights) </a:t>
            </a:r>
          </a:p>
        </p:txBody>
      </p:sp>
    </p:spTree>
    <p:extLst>
      <p:ext uri="{BB962C8B-B14F-4D97-AF65-F5344CB8AC3E}">
        <p14:creationId xmlns:p14="http://schemas.microsoft.com/office/powerpoint/2010/main" val="2712191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39AD50-90BD-4965-AEB0-0029CF16BD99}"/>
              </a:ext>
            </a:extLst>
          </p:cNvPr>
          <p:cNvSpPr/>
          <p:nvPr/>
        </p:nvSpPr>
        <p:spPr>
          <a:xfrm>
            <a:off x="596406" y="817424"/>
            <a:ext cx="824777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Trebuchet MS" panose="020B0603020202020204" pitchFamily="34" charset="0"/>
              </a:rPr>
              <a:t>Think:</a:t>
            </a:r>
          </a:p>
          <a:p>
            <a:r>
              <a:rPr lang="en-GB" sz="5400" dirty="0">
                <a:latin typeface="Trebuchet MS" panose="020B0603020202020204" pitchFamily="34" charset="0"/>
              </a:rPr>
              <a:t>What does </a:t>
            </a:r>
            <a:r>
              <a:rPr lang="en-GB" sz="5400" b="1" u="sng" dirty="0">
                <a:latin typeface="Trebuchet MS" panose="020B0603020202020204" pitchFamily="34" charset="0"/>
              </a:rPr>
              <a:t>Respect</a:t>
            </a:r>
            <a:r>
              <a:rPr lang="en-GB" sz="5400" dirty="0">
                <a:latin typeface="Trebuchet MS" panose="020B0603020202020204" pitchFamily="34" charset="0"/>
              </a:rPr>
              <a:t> Mean?</a:t>
            </a:r>
          </a:p>
          <a:p>
            <a:r>
              <a:rPr lang="en-GB" sz="5400" dirty="0">
                <a:latin typeface="Trebuchet MS" panose="020B0603020202020204" pitchFamily="34" charset="0"/>
              </a:rPr>
              <a:t>How would you </a:t>
            </a:r>
            <a:r>
              <a:rPr lang="en-GB" sz="5400" b="1" u="sng" dirty="0">
                <a:latin typeface="Trebuchet MS" panose="020B0603020202020204" pitchFamily="34" charset="0"/>
              </a:rPr>
              <a:t>show it</a:t>
            </a:r>
            <a:r>
              <a:rPr lang="en-GB" sz="5400" dirty="0">
                <a:latin typeface="Trebuchet MS" panose="020B0603020202020204" pitchFamily="34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384573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B248D-FBDF-45B0-87F7-4883620D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00" y="403559"/>
            <a:ext cx="8520600" cy="626100"/>
          </a:xfrm>
        </p:spPr>
        <p:txBody>
          <a:bodyPr>
            <a:normAutofit fontScale="90000"/>
          </a:bodyPr>
          <a:lstStyle/>
          <a:p>
            <a:r>
              <a:rPr lang="en-GB" sz="3600" cap="none" dirty="0"/>
              <a:t>Think: How can a handshake change the world?</a:t>
            </a:r>
          </a:p>
        </p:txBody>
      </p:sp>
      <p:pic>
        <p:nvPicPr>
          <p:cNvPr id="4" name="Picture 2" descr="When Did Shaking Hands Become a ...">
            <a:extLst>
              <a:ext uri="{FF2B5EF4-FFF2-40B4-BE49-F238E27FC236}">
                <a16:creationId xmlns:a16="http://schemas.microsoft.com/office/drawing/2014/main" id="{1D2080D3-941A-45CA-9A19-276FA3616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19" y="1778160"/>
            <a:ext cx="3230044" cy="323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69D364D-304C-4691-B9E4-C5E5E824BC3A}"/>
              </a:ext>
            </a:extLst>
          </p:cNvPr>
          <p:cNvSpPr/>
          <p:nvPr/>
        </p:nvSpPr>
        <p:spPr>
          <a:xfrm>
            <a:off x="47487" y="1408828"/>
            <a:ext cx="2119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/>
              </a:rPr>
              <a:t>In class follow up:</a:t>
            </a:r>
            <a:endParaRPr lang="en-GB" dirty="0"/>
          </a:p>
        </p:txBody>
      </p:sp>
      <p:pic>
        <p:nvPicPr>
          <p:cNvPr id="5" name="Picture 2" descr="https://maryhoward.staffs.sch.uk/images/IMG_6702.jpeg">
            <a:extLst>
              <a:ext uri="{FF2B5EF4-FFF2-40B4-BE49-F238E27FC236}">
                <a16:creationId xmlns:a16="http://schemas.microsoft.com/office/drawing/2014/main" id="{FB825BAF-1B9E-4CFC-BE3D-1BA9C069A4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3"/>
          <a:stretch/>
        </p:blipFill>
        <p:spPr bwMode="auto">
          <a:xfrm>
            <a:off x="4372948" y="1426244"/>
            <a:ext cx="4565780" cy="166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F1D297-D52C-40E0-A5C0-2E0702369D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4435" y="3221074"/>
            <a:ext cx="2720790" cy="192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84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B2CEE37-AA56-4FAD-8436-A0E84CCF55F6}"/>
              </a:ext>
            </a:extLst>
          </p:cNvPr>
          <p:cNvSpPr/>
          <p:nvPr/>
        </p:nvSpPr>
        <p:spPr>
          <a:xfrm>
            <a:off x="76200" y="42396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Return sponsorship money and form to your teacher by 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Friday 30</a:t>
            </a:r>
            <a:r>
              <a:rPr lang="en-GB" b="1" baseline="30000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January</a:t>
            </a:r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DF9828-F8FB-4CE6-A42B-9E351D5F2590}"/>
              </a:ext>
            </a:extLst>
          </p:cNvPr>
          <p:cNvSpPr/>
          <p:nvPr/>
        </p:nvSpPr>
        <p:spPr>
          <a:xfrm>
            <a:off x="5556250" y="3608203"/>
            <a:ext cx="3511550" cy="1262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person in each class who reads the most books by </a:t>
            </a:r>
            <a:r>
              <a:rPr lang="en-GB" b="1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Thursday 12th February</a:t>
            </a: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will win a special prize!</a:t>
            </a:r>
            <a:endParaRPr lang="en-GB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BEAB3E-1690-46DA-B014-02CF227AD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1" y="2217"/>
            <a:ext cx="2930525" cy="2163007"/>
          </a:xfrm>
          <a:prstGeom prst="rect">
            <a:avLst/>
          </a:prstGeom>
        </p:spPr>
      </p:pic>
      <p:pic>
        <p:nvPicPr>
          <p:cNvPr id="5" name="Picture 4" descr="Free and customizable reading log templates">
            <a:extLst>
              <a:ext uri="{FF2B5EF4-FFF2-40B4-BE49-F238E27FC236}">
                <a16:creationId xmlns:a16="http://schemas.microsoft.com/office/drawing/2014/main" id="{F5336D57-56C0-4EF0-9827-C826AB9A6E4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601" y="795729"/>
            <a:ext cx="2908849" cy="2812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60C9DB-FAA9-4766-BD17-7581F6B4BE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20" t="20371" r="15047" b="12469"/>
          <a:stretch/>
        </p:blipFill>
        <p:spPr>
          <a:xfrm>
            <a:off x="250004" y="512221"/>
            <a:ext cx="2908848" cy="3662994"/>
          </a:xfrm>
          <a:prstGeom prst="rect">
            <a:avLst/>
          </a:prstGeom>
        </p:spPr>
      </p:pic>
      <p:pic>
        <p:nvPicPr>
          <p:cNvPr id="2050" name="Picture 2" descr="Go All In - The Year of Reading 2026 Unveils The Campaign Brand |  LoveReading4Kids">
            <a:extLst>
              <a:ext uri="{FF2B5EF4-FFF2-40B4-BE49-F238E27FC236}">
                <a16:creationId xmlns:a16="http://schemas.microsoft.com/office/drawing/2014/main" id="{3E043772-3C83-47C3-A597-D9B1BC269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053" y="2401465"/>
            <a:ext cx="1829347" cy="121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689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3087">
            <a:extLst>
              <a:ext uri="{FF2B5EF4-FFF2-40B4-BE49-F238E27FC236}">
                <a16:creationId xmlns:a16="http://schemas.microsoft.com/office/drawing/2014/main" id="{1B9CC3E5-EA42-4393-A2C0-5192B91BD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1026" name="Picture 2" descr="Report it – Website Maintenance">
            <a:extLst>
              <a:ext uri="{FF2B5EF4-FFF2-40B4-BE49-F238E27FC236}">
                <a16:creationId xmlns:a16="http://schemas.microsoft.com/office/drawing/2014/main" id="{6D61EEFE-1D91-61F1-7AFE-9B0BE59CB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328" y="104969"/>
            <a:ext cx="2526721" cy="635756"/>
          </a:xfrm>
          <a:prstGeom prst="roundRect">
            <a:avLst>
              <a:gd name="adj" fmla="val 0"/>
            </a:avLst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0" name="Rectangle 3089">
            <a:extLst>
              <a:ext uri="{FF2B5EF4-FFF2-40B4-BE49-F238E27FC236}">
                <a16:creationId xmlns:a16="http://schemas.microsoft.com/office/drawing/2014/main" id="{FB8DBC8E-FBA7-466C-8D97-75B15FBE9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3074" name="Picture 2" descr="Hounslow House - Wintech">
            <a:extLst>
              <a:ext uri="{FF2B5EF4-FFF2-40B4-BE49-F238E27FC236}">
                <a16:creationId xmlns:a16="http://schemas.microsoft.com/office/drawing/2014/main" id="{F377FDE0-5D81-5E66-2D05-53A23EDC2B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4" r="20953"/>
          <a:stretch/>
        </p:blipFill>
        <p:spPr bwMode="auto">
          <a:xfrm>
            <a:off x="4427738" y="104970"/>
            <a:ext cx="3303466" cy="3097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2" name="Freeform: Shape 3091">
            <a:extLst>
              <a:ext uri="{FF2B5EF4-FFF2-40B4-BE49-F238E27FC236}">
                <a16:creationId xmlns:a16="http://schemas.microsoft.com/office/drawing/2014/main" id="{E6FFF64E-1FE4-4AE0-9D62-567AA183C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3100387"/>
            <a:ext cx="8458200" cy="1687514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094" name="Freeform 5">
            <a:extLst>
              <a:ext uri="{FF2B5EF4-FFF2-40B4-BE49-F238E27FC236}">
                <a16:creationId xmlns:a16="http://schemas.microsoft.com/office/drawing/2014/main" id="{9C80E52D-DE5C-4267-9C99-8741F2E42E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197826" y="3087843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4BDE9-97DF-BB42-1EC8-4B457FBED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0134" y="3643886"/>
            <a:ext cx="6685400" cy="881210"/>
          </a:xfrm>
        </p:spPr>
        <p:txBody>
          <a:bodyPr>
            <a:normAutofit/>
          </a:bodyPr>
          <a:lstStyle/>
          <a:p>
            <a:pPr algn="ctr"/>
            <a:r>
              <a:rPr lang="en-GB" sz="4500" dirty="0">
                <a:latin typeface="Arial Black" panose="020B0A04020102020204" pitchFamily="34" charset="0"/>
              </a:rPr>
              <a:t>Hounslow Libraries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5DDB0-AF60-B57A-19BB-3C9C25878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3810" y="965447"/>
            <a:ext cx="2841317" cy="202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029FB-6961-D6CE-C5C2-3672D33A6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8" y="454422"/>
            <a:ext cx="2313633" cy="423465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Where are we?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2D1EF-143B-C9B9-2F2D-11C93510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809" y="1805473"/>
            <a:ext cx="4275753" cy="2883605"/>
          </a:xfrm>
        </p:spPr>
        <p:txBody>
          <a:bodyPr anchor="ctr">
            <a:normAutofit fontScale="70000" lnSpcReduction="20000"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Beavers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Bedfont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Brentford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Chiswick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Cranford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Feltham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Hanworth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Heston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Hounslow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Isleworth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rial Black" panose="020B0A04020102020204" pitchFamily="34" charset="0"/>
              </a:rPr>
              <a:t>Osterley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2DBB2-2767-E3DA-66E8-D2ACE0719C58}"/>
              </a:ext>
            </a:extLst>
          </p:cNvPr>
          <p:cNvSpPr txBox="1"/>
          <p:nvPr/>
        </p:nvSpPr>
        <p:spPr>
          <a:xfrm>
            <a:off x="1091954" y="625875"/>
            <a:ext cx="62787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GB" sz="2400" dirty="0">
                <a:solidFill>
                  <a:prstClr val="white"/>
                </a:solidFill>
                <a:latin typeface="Arial Black" panose="020B0A04020102020204" pitchFamily="34" charset="0"/>
              </a:rPr>
              <a:t>There are 11 libraries in the           Hounslow Borough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B0CDBB-7105-C1AC-CA48-9C19D1D6AE42}"/>
              </a:ext>
            </a:extLst>
          </p:cNvPr>
          <p:cNvSpPr/>
          <p:nvPr/>
        </p:nvSpPr>
        <p:spPr>
          <a:xfrm>
            <a:off x="3289177" y="2030185"/>
            <a:ext cx="2313633" cy="937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E648A3C-D51F-90D6-AAB9-1843D5BDEA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01" r="-85" b="7391"/>
          <a:stretch/>
        </p:blipFill>
        <p:spPr bwMode="auto">
          <a:xfrm>
            <a:off x="2729591" y="1805473"/>
            <a:ext cx="6104615" cy="31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87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1" name="Rectangle 3098">
            <a:extLst>
              <a:ext uri="{FF2B5EF4-FFF2-40B4-BE49-F238E27FC236}">
                <a16:creationId xmlns:a16="http://schemas.microsoft.com/office/drawing/2014/main" id="{0BD7060D-8DA2-4400-86F1-6A988F0E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91000"/>
                  <a:satMod val="164000"/>
                  <a:lumMod val="74000"/>
                </a:schemeClr>
                <a:schemeClr val="dk2">
                  <a:hueMod val="124000"/>
                  <a:satMod val="140000"/>
                  <a:lumMod val="14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112" name="Rectangle 3100">
            <a:extLst>
              <a:ext uri="{FF2B5EF4-FFF2-40B4-BE49-F238E27FC236}">
                <a16:creationId xmlns:a16="http://schemas.microsoft.com/office/drawing/2014/main" id="{96E6678A-6101-4D77-8A14-5F70FBDB6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5DDB0-AF60-B57A-19BB-3C9C25878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246" y="691135"/>
            <a:ext cx="2667762" cy="1907450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1026" name="Picture 2" descr="Report it – Website Maintenance">
            <a:extLst>
              <a:ext uri="{FF2B5EF4-FFF2-40B4-BE49-F238E27FC236}">
                <a16:creationId xmlns:a16="http://schemas.microsoft.com/office/drawing/2014/main" id="{6D61EEFE-1D91-61F1-7AFE-9B0BE59CB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83369" y="1309239"/>
            <a:ext cx="2667762" cy="671243"/>
          </a:xfrm>
          <a:prstGeom prst="roundRect">
            <a:avLst>
              <a:gd name="adj" fmla="val 1858"/>
            </a:avLst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3" name="Rectangle 3102">
            <a:extLst>
              <a:ext uri="{FF2B5EF4-FFF2-40B4-BE49-F238E27FC236}">
                <a16:creationId xmlns:a16="http://schemas.microsoft.com/office/drawing/2014/main" id="{AFA4E1D0-9351-4451-B0A0-51BEA42D8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114" name="Freeform: Shape 3104">
            <a:extLst>
              <a:ext uri="{FF2B5EF4-FFF2-40B4-BE49-F238E27FC236}">
                <a16:creationId xmlns:a16="http://schemas.microsoft.com/office/drawing/2014/main" id="{0D052C5D-4E47-47F1-96A6-5251FAAED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3100387"/>
            <a:ext cx="8458200" cy="1687514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115" name="Freeform 5">
            <a:extLst>
              <a:ext uri="{FF2B5EF4-FFF2-40B4-BE49-F238E27FC236}">
                <a16:creationId xmlns:a16="http://schemas.microsoft.com/office/drawing/2014/main" id="{79B9FD3C-5633-44F4-902E-55A97B2D2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197826" y="3099401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4BDE9-97DF-BB42-1EC8-4B457FBED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482" y="3387853"/>
            <a:ext cx="8169821" cy="881210"/>
          </a:xfrm>
        </p:spPr>
        <p:txBody>
          <a:bodyPr>
            <a:normAutofit/>
          </a:bodyPr>
          <a:lstStyle/>
          <a:p>
            <a:pPr algn="ctr"/>
            <a:r>
              <a:rPr lang="en-GB" sz="4500" dirty="0">
                <a:latin typeface="Arial Black" panose="020B0A04020102020204" pitchFamily="34" charset="0"/>
              </a:rPr>
              <a:t>Feltham Library</a:t>
            </a:r>
          </a:p>
        </p:txBody>
      </p:sp>
      <p:sp>
        <p:nvSpPr>
          <p:cNvPr id="5" name="AutoShape 2" descr="Image result for feltham library">
            <a:extLst>
              <a:ext uri="{FF2B5EF4-FFF2-40B4-BE49-F238E27FC236}">
                <a16:creationId xmlns:a16="http://schemas.microsoft.com/office/drawing/2014/main" id="{E9F76D9A-790B-479C-90E9-37DC103B736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pic>
        <p:nvPicPr>
          <p:cNvPr id="1028" name="Picture 4" descr="Feltham Library | AccessAble">
            <a:extLst>
              <a:ext uri="{FF2B5EF4-FFF2-40B4-BE49-F238E27FC236}">
                <a16:creationId xmlns:a16="http://schemas.microsoft.com/office/drawing/2014/main" id="{5F14CFC6-E0C7-299A-47B3-62745A45B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00" y="773457"/>
            <a:ext cx="2421335" cy="182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3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3087">
            <a:extLst>
              <a:ext uri="{FF2B5EF4-FFF2-40B4-BE49-F238E27FC236}">
                <a16:creationId xmlns:a16="http://schemas.microsoft.com/office/drawing/2014/main" id="{1B9CC3E5-EA42-4393-A2C0-5192B91BD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1026" name="Picture 2" descr="Report it – Website Maintenance">
            <a:extLst>
              <a:ext uri="{FF2B5EF4-FFF2-40B4-BE49-F238E27FC236}">
                <a16:creationId xmlns:a16="http://schemas.microsoft.com/office/drawing/2014/main" id="{6D61EEFE-1D91-61F1-7AFE-9B0BE59CB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328" y="104969"/>
            <a:ext cx="2526721" cy="635756"/>
          </a:xfrm>
          <a:prstGeom prst="roundRect">
            <a:avLst>
              <a:gd name="adj" fmla="val 0"/>
            </a:avLst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0" name="Rectangle 3089">
            <a:extLst>
              <a:ext uri="{FF2B5EF4-FFF2-40B4-BE49-F238E27FC236}">
                <a16:creationId xmlns:a16="http://schemas.microsoft.com/office/drawing/2014/main" id="{FB8DBC8E-FBA7-466C-8D97-75B15FBE9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092" name="Freeform: Shape 3091">
            <a:extLst>
              <a:ext uri="{FF2B5EF4-FFF2-40B4-BE49-F238E27FC236}">
                <a16:creationId xmlns:a16="http://schemas.microsoft.com/office/drawing/2014/main" id="{E6FFF64E-1FE4-4AE0-9D62-567AA183C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3100387"/>
            <a:ext cx="8458200" cy="1687514"/>
          </a:xfrm>
          <a:custGeom>
            <a:avLst/>
            <a:gdLst>
              <a:gd name="connsiteX0" fmla="*/ 5264150 w 11277600"/>
              <a:gd name="connsiteY0" fmla="*/ 0 h 2250018"/>
              <a:gd name="connsiteX1" fmla="*/ 5499100 w 11277600"/>
              <a:gd name="connsiteY1" fmla="*/ 1588 h 2250018"/>
              <a:gd name="connsiteX2" fmla="*/ 5730875 w 11277600"/>
              <a:gd name="connsiteY2" fmla="*/ 1588 h 2250018"/>
              <a:gd name="connsiteX3" fmla="*/ 5961063 w 11277600"/>
              <a:gd name="connsiteY3" fmla="*/ 4763 h 2250018"/>
              <a:gd name="connsiteX4" fmla="*/ 6186488 w 11277600"/>
              <a:gd name="connsiteY4" fmla="*/ 9525 h 2250018"/>
              <a:gd name="connsiteX5" fmla="*/ 6410325 w 11277600"/>
              <a:gd name="connsiteY5" fmla="*/ 14288 h 2250018"/>
              <a:gd name="connsiteX6" fmla="*/ 6629400 w 11277600"/>
              <a:gd name="connsiteY6" fmla="*/ 19050 h 2250018"/>
              <a:gd name="connsiteX7" fmla="*/ 6846888 w 11277600"/>
              <a:gd name="connsiteY7" fmla="*/ 26988 h 2250018"/>
              <a:gd name="connsiteX8" fmla="*/ 7061200 w 11277600"/>
              <a:gd name="connsiteY8" fmla="*/ 34925 h 2250018"/>
              <a:gd name="connsiteX9" fmla="*/ 7270750 w 11277600"/>
              <a:gd name="connsiteY9" fmla="*/ 42863 h 2250018"/>
              <a:gd name="connsiteX10" fmla="*/ 7680325 w 11277600"/>
              <a:gd name="connsiteY10" fmla="*/ 63500 h 2250018"/>
              <a:gd name="connsiteX11" fmla="*/ 8072438 w 11277600"/>
              <a:gd name="connsiteY11" fmla="*/ 85725 h 2250018"/>
              <a:gd name="connsiteX12" fmla="*/ 8448675 w 11277600"/>
              <a:gd name="connsiteY12" fmla="*/ 109538 h 2250018"/>
              <a:gd name="connsiteX13" fmla="*/ 8805862 w 11277600"/>
              <a:gd name="connsiteY13" fmla="*/ 134938 h 2250018"/>
              <a:gd name="connsiteX14" fmla="*/ 9145588 w 11277600"/>
              <a:gd name="connsiteY14" fmla="*/ 161925 h 2250018"/>
              <a:gd name="connsiteX15" fmla="*/ 9461500 w 11277600"/>
              <a:gd name="connsiteY15" fmla="*/ 190500 h 2250018"/>
              <a:gd name="connsiteX16" fmla="*/ 9758362 w 11277600"/>
              <a:gd name="connsiteY16" fmla="*/ 219075 h 2250018"/>
              <a:gd name="connsiteX17" fmla="*/ 10031412 w 11277600"/>
              <a:gd name="connsiteY17" fmla="*/ 247650 h 2250018"/>
              <a:gd name="connsiteX18" fmla="*/ 10282238 w 11277600"/>
              <a:gd name="connsiteY18" fmla="*/ 274638 h 2250018"/>
              <a:gd name="connsiteX19" fmla="*/ 10504488 w 11277600"/>
              <a:gd name="connsiteY19" fmla="*/ 300038 h 2250018"/>
              <a:gd name="connsiteX20" fmla="*/ 10704512 w 11277600"/>
              <a:gd name="connsiteY20" fmla="*/ 323850 h 2250018"/>
              <a:gd name="connsiteX21" fmla="*/ 10874375 w 11277600"/>
              <a:gd name="connsiteY21" fmla="*/ 344488 h 2250018"/>
              <a:gd name="connsiteX22" fmla="*/ 11015662 w 11277600"/>
              <a:gd name="connsiteY22" fmla="*/ 363538 h 2250018"/>
              <a:gd name="connsiteX23" fmla="*/ 11210925 w 11277600"/>
              <a:gd name="connsiteY23" fmla="*/ 390525 h 2250018"/>
              <a:gd name="connsiteX24" fmla="*/ 11277600 w 11277600"/>
              <a:gd name="connsiteY24" fmla="*/ 400050 h 2250018"/>
              <a:gd name="connsiteX25" fmla="*/ 11277600 w 11277600"/>
              <a:gd name="connsiteY25" fmla="*/ 2250018 h 2250018"/>
              <a:gd name="connsiteX26" fmla="*/ 0 w 11277600"/>
              <a:gd name="connsiteY26" fmla="*/ 2250018 h 2250018"/>
              <a:gd name="connsiteX27" fmla="*/ 0 w 11277600"/>
              <a:gd name="connsiteY27" fmla="*/ 398463 h 2250018"/>
              <a:gd name="connsiteX28" fmla="*/ 255588 w 11277600"/>
              <a:gd name="connsiteY28" fmla="*/ 358775 h 2250018"/>
              <a:gd name="connsiteX29" fmla="*/ 511175 w 11277600"/>
              <a:gd name="connsiteY29" fmla="*/ 320675 h 2250018"/>
              <a:gd name="connsiteX30" fmla="*/ 766762 w 11277600"/>
              <a:gd name="connsiteY30" fmla="*/ 284163 h 2250018"/>
              <a:gd name="connsiteX31" fmla="*/ 1023938 w 11277600"/>
              <a:gd name="connsiteY31" fmla="*/ 252413 h 2250018"/>
              <a:gd name="connsiteX32" fmla="*/ 1279525 w 11277600"/>
              <a:gd name="connsiteY32" fmla="*/ 220663 h 2250018"/>
              <a:gd name="connsiteX33" fmla="*/ 1536700 w 11277600"/>
              <a:gd name="connsiteY33" fmla="*/ 190500 h 2250018"/>
              <a:gd name="connsiteX34" fmla="*/ 1790700 w 11277600"/>
              <a:gd name="connsiteY34" fmla="*/ 165100 h 2250018"/>
              <a:gd name="connsiteX35" fmla="*/ 2047875 w 11277600"/>
              <a:gd name="connsiteY35" fmla="*/ 141288 h 2250018"/>
              <a:gd name="connsiteX36" fmla="*/ 2303462 w 11277600"/>
              <a:gd name="connsiteY36" fmla="*/ 119063 h 2250018"/>
              <a:gd name="connsiteX37" fmla="*/ 2555875 w 11277600"/>
              <a:gd name="connsiteY37" fmla="*/ 100013 h 2250018"/>
              <a:gd name="connsiteX38" fmla="*/ 2809875 w 11277600"/>
              <a:gd name="connsiteY38" fmla="*/ 80963 h 2250018"/>
              <a:gd name="connsiteX39" fmla="*/ 3062288 w 11277600"/>
              <a:gd name="connsiteY39" fmla="*/ 65088 h 2250018"/>
              <a:gd name="connsiteX40" fmla="*/ 3313113 w 11277600"/>
              <a:gd name="connsiteY40" fmla="*/ 52388 h 2250018"/>
              <a:gd name="connsiteX41" fmla="*/ 3563938 w 11277600"/>
              <a:gd name="connsiteY41" fmla="*/ 39688 h 2250018"/>
              <a:gd name="connsiteX42" fmla="*/ 3811588 w 11277600"/>
              <a:gd name="connsiteY42" fmla="*/ 28575 h 2250018"/>
              <a:gd name="connsiteX43" fmla="*/ 4057650 w 11277600"/>
              <a:gd name="connsiteY43" fmla="*/ 20638 h 2250018"/>
              <a:gd name="connsiteX44" fmla="*/ 4303713 w 11277600"/>
              <a:gd name="connsiteY44" fmla="*/ 14288 h 2250018"/>
              <a:gd name="connsiteX45" fmla="*/ 4546600 w 11277600"/>
              <a:gd name="connsiteY45" fmla="*/ 7938 h 2250018"/>
              <a:gd name="connsiteX46" fmla="*/ 4787900 w 11277600"/>
              <a:gd name="connsiteY46" fmla="*/ 4763 h 2250018"/>
              <a:gd name="connsiteX47" fmla="*/ 5027613 w 11277600"/>
              <a:gd name="connsiteY47" fmla="*/ 1588 h 225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1277600" h="2250018">
                <a:moveTo>
                  <a:pt x="5264150" y="0"/>
                </a:moveTo>
                <a:lnTo>
                  <a:pt x="5499100" y="1588"/>
                </a:lnTo>
                <a:lnTo>
                  <a:pt x="5730875" y="1588"/>
                </a:lnTo>
                <a:lnTo>
                  <a:pt x="5961063" y="4763"/>
                </a:lnTo>
                <a:lnTo>
                  <a:pt x="6186488" y="9525"/>
                </a:lnTo>
                <a:lnTo>
                  <a:pt x="6410325" y="14288"/>
                </a:lnTo>
                <a:lnTo>
                  <a:pt x="6629400" y="19050"/>
                </a:lnTo>
                <a:lnTo>
                  <a:pt x="6846888" y="26988"/>
                </a:lnTo>
                <a:lnTo>
                  <a:pt x="7061200" y="34925"/>
                </a:lnTo>
                <a:lnTo>
                  <a:pt x="7270750" y="42863"/>
                </a:lnTo>
                <a:lnTo>
                  <a:pt x="7680325" y="63500"/>
                </a:lnTo>
                <a:lnTo>
                  <a:pt x="8072438" y="85725"/>
                </a:lnTo>
                <a:lnTo>
                  <a:pt x="8448675" y="109538"/>
                </a:lnTo>
                <a:lnTo>
                  <a:pt x="8805862" y="134938"/>
                </a:lnTo>
                <a:lnTo>
                  <a:pt x="9145588" y="161925"/>
                </a:lnTo>
                <a:lnTo>
                  <a:pt x="9461500" y="190500"/>
                </a:lnTo>
                <a:lnTo>
                  <a:pt x="9758362" y="219075"/>
                </a:lnTo>
                <a:lnTo>
                  <a:pt x="10031412" y="247650"/>
                </a:lnTo>
                <a:lnTo>
                  <a:pt x="10282238" y="274638"/>
                </a:lnTo>
                <a:lnTo>
                  <a:pt x="10504488" y="300038"/>
                </a:lnTo>
                <a:lnTo>
                  <a:pt x="10704512" y="323850"/>
                </a:lnTo>
                <a:lnTo>
                  <a:pt x="10874375" y="344488"/>
                </a:lnTo>
                <a:lnTo>
                  <a:pt x="11015662" y="363538"/>
                </a:lnTo>
                <a:lnTo>
                  <a:pt x="11210925" y="390525"/>
                </a:lnTo>
                <a:lnTo>
                  <a:pt x="11277600" y="400050"/>
                </a:lnTo>
                <a:lnTo>
                  <a:pt x="11277600" y="2250018"/>
                </a:lnTo>
                <a:lnTo>
                  <a:pt x="0" y="2250018"/>
                </a:lnTo>
                <a:lnTo>
                  <a:pt x="0" y="398463"/>
                </a:lnTo>
                <a:lnTo>
                  <a:pt x="255588" y="358775"/>
                </a:lnTo>
                <a:lnTo>
                  <a:pt x="511175" y="320675"/>
                </a:lnTo>
                <a:lnTo>
                  <a:pt x="766762" y="284163"/>
                </a:lnTo>
                <a:lnTo>
                  <a:pt x="1023938" y="252413"/>
                </a:lnTo>
                <a:lnTo>
                  <a:pt x="1279525" y="220663"/>
                </a:lnTo>
                <a:lnTo>
                  <a:pt x="1536700" y="190500"/>
                </a:lnTo>
                <a:lnTo>
                  <a:pt x="1790700" y="165100"/>
                </a:lnTo>
                <a:lnTo>
                  <a:pt x="2047875" y="141288"/>
                </a:lnTo>
                <a:lnTo>
                  <a:pt x="2303462" y="119063"/>
                </a:lnTo>
                <a:lnTo>
                  <a:pt x="2555875" y="100013"/>
                </a:lnTo>
                <a:lnTo>
                  <a:pt x="2809875" y="80963"/>
                </a:lnTo>
                <a:lnTo>
                  <a:pt x="3062288" y="65088"/>
                </a:lnTo>
                <a:lnTo>
                  <a:pt x="3313113" y="52388"/>
                </a:lnTo>
                <a:lnTo>
                  <a:pt x="3563938" y="39688"/>
                </a:lnTo>
                <a:lnTo>
                  <a:pt x="3811588" y="28575"/>
                </a:lnTo>
                <a:lnTo>
                  <a:pt x="4057650" y="20638"/>
                </a:lnTo>
                <a:lnTo>
                  <a:pt x="4303713" y="14288"/>
                </a:lnTo>
                <a:lnTo>
                  <a:pt x="4546600" y="7938"/>
                </a:lnTo>
                <a:lnTo>
                  <a:pt x="4787900" y="4763"/>
                </a:lnTo>
                <a:lnTo>
                  <a:pt x="5027613" y="158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094" name="Freeform 5">
            <a:extLst>
              <a:ext uri="{FF2B5EF4-FFF2-40B4-BE49-F238E27FC236}">
                <a16:creationId xmlns:a16="http://schemas.microsoft.com/office/drawing/2014/main" id="{9C80E52D-DE5C-4267-9C99-8741F2E42E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0371525">
            <a:off x="197826" y="3087843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4BDE9-97DF-BB42-1EC8-4B457FBED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9300" y="3630734"/>
            <a:ext cx="6685400" cy="881210"/>
          </a:xfrm>
        </p:spPr>
        <p:txBody>
          <a:bodyPr>
            <a:normAutofit/>
          </a:bodyPr>
          <a:lstStyle/>
          <a:p>
            <a:pPr algn="ctr"/>
            <a:r>
              <a:rPr lang="en-GB" sz="4500" dirty="0">
                <a:latin typeface="Arial Black" panose="020B0A04020102020204" pitchFamily="34" charset="0"/>
              </a:rPr>
              <a:t>Bedfont Library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5DDB0-AF60-B57A-19BB-3C9C25878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86" y="974177"/>
            <a:ext cx="2841317" cy="2029512"/>
          </a:xfrm>
          <a:prstGeom prst="rect">
            <a:avLst/>
          </a:prstGeom>
        </p:spPr>
      </p:pic>
      <p:pic>
        <p:nvPicPr>
          <p:cNvPr id="4" name="Picture 2" descr="Hounslow: Bedfont Library reopens after experiencing a power failure ...">
            <a:extLst>
              <a:ext uri="{FF2B5EF4-FFF2-40B4-BE49-F238E27FC236}">
                <a16:creationId xmlns:a16="http://schemas.microsoft.com/office/drawing/2014/main" id="{ADDE37F6-8F51-AB3C-03D6-CCAC964E1C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3"/>
          <a:stretch>
            <a:fillRect/>
          </a:stretch>
        </p:blipFill>
        <p:spPr bwMode="auto">
          <a:xfrm>
            <a:off x="3474328" y="339253"/>
            <a:ext cx="3715693" cy="242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7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3B1FE-7282-49ED-FD6E-509911373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7463" y="730054"/>
            <a:ext cx="4020942" cy="530223"/>
          </a:xfrm>
        </p:spPr>
        <p:txBody>
          <a:bodyPr>
            <a:normAutofit/>
          </a:bodyPr>
          <a:lstStyle/>
          <a:p>
            <a:r>
              <a:rPr lang="en-GB" dirty="0">
                <a:latin typeface="Arial Black" panose="020B0A04020102020204" pitchFamily="34" charset="0"/>
              </a:rPr>
              <a:t>Joining the library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58A5DE-BB6A-8DCB-6517-3E667097882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22722" y="1573886"/>
          <a:ext cx="7543800" cy="2839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943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3713F-6B06-ACCF-E38E-AD98362B9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6856" y="1155351"/>
            <a:ext cx="3362417" cy="3791928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Arial Black" panose="020B0A04020102020204" pitchFamily="34" charset="0"/>
              </a:rPr>
              <a:t>What do we have?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1CA685-5A1D-DD5B-6375-AFCFDB9F608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8907" y="1238863"/>
          <a:ext cx="5182790" cy="3788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0749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50616-5AAA-AC08-4480-0111DA523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532" y="462893"/>
            <a:ext cx="3845378" cy="1088068"/>
          </a:xfrm>
        </p:spPr>
        <p:txBody>
          <a:bodyPr>
            <a:normAutofit/>
          </a:bodyPr>
          <a:lstStyle/>
          <a:p>
            <a:r>
              <a:rPr lang="en-GB" sz="4050" b="1" dirty="0">
                <a:latin typeface="Arial Black" panose="020B0A04020102020204" pitchFamily="34" charset="0"/>
              </a:rPr>
              <a:t>Books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1F6067-F7CC-1A5B-2A56-8112635EC4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927973"/>
            <a:ext cx="4061360" cy="2752635"/>
          </a:xfrm>
        </p:spPr>
        <p:txBody>
          <a:bodyPr vert="horz" lIns="0" tIns="34290" rIns="0" bIns="34290" rtlCol="0" anchor="t">
            <a:normAutofit fontScale="92500" lnSpcReduction="10000"/>
          </a:bodyPr>
          <a:lstStyle/>
          <a:p>
            <a:r>
              <a:rPr lang="en-GB" sz="1800" dirty="0">
                <a:latin typeface="Arial Black" panose="020B0A04020102020204" pitchFamily="34" charset="0"/>
              </a:rPr>
              <a:t>Books for all ages. From 0-100</a:t>
            </a:r>
            <a:endParaRPr lang="en-GB" sz="1800" dirty="0">
              <a:latin typeface="Arial Black" panose="020B0A04020102020204" pitchFamily="34" charset="0"/>
              <a:cs typeface="Calibri"/>
            </a:endParaRPr>
          </a:p>
          <a:p>
            <a:r>
              <a:rPr lang="en-GB" sz="1800" dirty="0">
                <a:latin typeface="Arial Black" panose="020B0A04020102020204" pitchFamily="34" charset="0"/>
                <a:cs typeface="Calibri"/>
              </a:rPr>
              <a:t>Once joined you can take home up to 10 books and keep them for 3 weeks</a:t>
            </a:r>
          </a:p>
          <a:p>
            <a:r>
              <a:rPr lang="en-GB" sz="1800" dirty="0">
                <a:latin typeface="Arial Black" panose="020B0A04020102020204" pitchFamily="34" charset="0"/>
              </a:rPr>
              <a:t>Fiction – made up stories</a:t>
            </a:r>
            <a:endParaRPr lang="en-GB" sz="1800" dirty="0">
              <a:latin typeface="Arial Black" panose="020B0A04020102020204" pitchFamily="34" charset="0"/>
              <a:cs typeface="Calibri"/>
            </a:endParaRPr>
          </a:p>
          <a:p>
            <a:r>
              <a:rPr lang="en-GB" sz="1800" dirty="0">
                <a:latin typeface="Arial Black" panose="020B0A04020102020204" pitchFamily="34" charset="0"/>
              </a:rPr>
              <a:t>Non-fiction – books to teach and inform you</a:t>
            </a:r>
            <a:endParaRPr lang="en-GB" sz="1800" dirty="0">
              <a:latin typeface="Arial Black" panose="020B0A04020102020204" pitchFamily="34" charset="0"/>
              <a:cs typeface="Calibri"/>
            </a:endParaRPr>
          </a:p>
          <a:p>
            <a:r>
              <a:rPr lang="en-GB" sz="1800" dirty="0">
                <a:latin typeface="Arial Black" panose="020B0A04020102020204" pitchFamily="34" charset="0"/>
                <a:ea typeface="Calibri" panose="020F0502020204030204"/>
                <a:cs typeface="Calibri" panose="020F0502020204030204"/>
              </a:rPr>
              <a:t>Books in different languages</a:t>
            </a:r>
          </a:p>
          <a:p>
            <a:r>
              <a:rPr lang="en-GB" sz="1800" dirty="0">
                <a:latin typeface="Arial Black" panose="020B0A04020102020204" pitchFamily="34" charset="0"/>
                <a:ea typeface="Calibri" panose="020F0502020204030204"/>
                <a:cs typeface="Calibri" panose="020F0502020204030204"/>
              </a:rPr>
              <a:t>Online and audio books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15" name="Graphic 6" descr="Books">
            <a:extLst>
              <a:ext uri="{FF2B5EF4-FFF2-40B4-BE49-F238E27FC236}">
                <a16:creationId xmlns:a16="http://schemas.microsoft.com/office/drawing/2014/main" id="{999C7CAF-8592-6E4F-45EE-9B7B5E2BB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5912" y="1156314"/>
            <a:ext cx="3935810" cy="393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85F279D6-ED25-4D3F-9479-8ABB21867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38D0B1B4-C487-47EF-B7D0-421066454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957" y="482600"/>
            <a:ext cx="1478204" cy="4178300"/>
          </a:xfrm>
          <a:custGeom>
            <a:avLst/>
            <a:gdLst>
              <a:gd name="connsiteX0" fmla="*/ 0 w 1970939"/>
              <a:gd name="connsiteY0" fmla="*/ 0 h 5571067"/>
              <a:gd name="connsiteX1" fmla="*/ 1774861 w 1970939"/>
              <a:gd name="connsiteY1" fmla="*/ 0 h 5571067"/>
              <a:gd name="connsiteX2" fmla="*/ 1780256 w 1970939"/>
              <a:gd name="connsiteY2" fmla="*/ 32931 h 5571067"/>
              <a:gd name="connsiteX3" fmla="*/ 1802197 w 1970939"/>
              <a:gd name="connsiteY3" fmla="*/ 170349 h 5571067"/>
              <a:gd name="connsiteX4" fmla="*/ 1820981 w 1970939"/>
              <a:gd name="connsiteY4" fmla="*/ 308372 h 5571067"/>
              <a:gd name="connsiteX5" fmla="*/ 1839923 w 1970939"/>
              <a:gd name="connsiteY5" fmla="*/ 445791 h 5571067"/>
              <a:gd name="connsiteX6" fmla="*/ 1857602 w 1970939"/>
              <a:gd name="connsiteY6" fmla="*/ 583814 h 5571067"/>
              <a:gd name="connsiteX7" fmla="*/ 1872756 w 1970939"/>
              <a:gd name="connsiteY7" fmla="*/ 720022 h 5571067"/>
              <a:gd name="connsiteX8" fmla="*/ 1887120 w 1970939"/>
              <a:gd name="connsiteY8" fmla="*/ 858046 h 5571067"/>
              <a:gd name="connsiteX9" fmla="*/ 1900223 w 1970939"/>
              <a:gd name="connsiteY9" fmla="*/ 995464 h 5571067"/>
              <a:gd name="connsiteX10" fmla="*/ 1911588 w 1970939"/>
              <a:gd name="connsiteY10" fmla="*/ 1130461 h 5571067"/>
              <a:gd name="connsiteX11" fmla="*/ 1922953 w 1970939"/>
              <a:gd name="connsiteY11" fmla="*/ 1267274 h 5571067"/>
              <a:gd name="connsiteX12" fmla="*/ 1932424 w 1970939"/>
              <a:gd name="connsiteY12" fmla="*/ 1402271 h 5571067"/>
              <a:gd name="connsiteX13" fmla="*/ 1939842 w 1970939"/>
              <a:gd name="connsiteY13" fmla="*/ 1537267 h 5571067"/>
              <a:gd name="connsiteX14" fmla="*/ 1947577 w 1970939"/>
              <a:gd name="connsiteY14" fmla="*/ 1671659 h 5571067"/>
              <a:gd name="connsiteX15" fmla="*/ 1954049 w 1970939"/>
              <a:gd name="connsiteY15" fmla="*/ 1804840 h 5571067"/>
              <a:gd name="connsiteX16" fmla="*/ 1958627 w 1970939"/>
              <a:gd name="connsiteY16" fmla="*/ 1936810 h 5571067"/>
              <a:gd name="connsiteX17" fmla="*/ 1962573 w 1970939"/>
              <a:gd name="connsiteY17" fmla="*/ 2068780 h 5571067"/>
              <a:gd name="connsiteX18" fmla="*/ 1966361 w 1970939"/>
              <a:gd name="connsiteY18" fmla="*/ 2199539 h 5571067"/>
              <a:gd name="connsiteX19" fmla="*/ 1968098 w 1970939"/>
              <a:gd name="connsiteY19" fmla="*/ 2328482 h 5571067"/>
              <a:gd name="connsiteX20" fmla="*/ 1969992 w 1970939"/>
              <a:gd name="connsiteY20" fmla="*/ 2457425 h 5571067"/>
              <a:gd name="connsiteX21" fmla="*/ 1970939 w 1970939"/>
              <a:gd name="connsiteY21" fmla="*/ 2584552 h 5571067"/>
              <a:gd name="connsiteX22" fmla="*/ 1969992 w 1970939"/>
              <a:gd name="connsiteY22" fmla="*/ 2710469 h 5571067"/>
              <a:gd name="connsiteX23" fmla="*/ 1969992 w 1970939"/>
              <a:gd name="connsiteY23" fmla="*/ 2835174 h 5571067"/>
              <a:gd name="connsiteX24" fmla="*/ 1968098 w 1970939"/>
              <a:gd name="connsiteY24" fmla="*/ 2958669 h 5571067"/>
              <a:gd name="connsiteX25" fmla="*/ 1965256 w 1970939"/>
              <a:gd name="connsiteY25" fmla="*/ 3079742 h 5571067"/>
              <a:gd name="connsiteX26" fmla="*/ 1962573 w 1970939"/>
              <a:gd name="connsiteY26" fmla="*/ 3199605 h 5571067"/>
              <a:gd name="connsiteX27" fmla="*/ 1959574 w 1970939"/>
              <a:gd name="connsiteY27" fmla="*/ 3317046 h 5571067"/>
              <a:gd name="connsiteX28" fmla="*/ 1954996 w 1970939"/>
              <a:gd name="connsiteY28" fmla="*/ 3433882 h 5571067"/>
              <a:gd name="connsiteX29" fmla="*/ 1950103 w 1970939"/>
              <a:gd name="connsiteY29" fmla="*/ 3548902 h 5571067"/>
              <a:gd name="connsiteX30" fmla="*/ 1945683 w 1970939"/>
              <a:gd name="connsiteY30" fmla="*/ 3661500 h 5571067"/>
              <a:gd name="connsiteX31" fmla="*/ 1933213 w 1970939"/>
              <a:gd name="connsiteY31" fmla="*/ 3881248 h 5571067"/>
              <a:gd name="connsiteX32" fmla="*/ 1919953 w 1970939"/>
              <a:gd name="connsiteY32" fmla="*/ 4091916 h 5571067"/>
              <a:gd name="connsiteX33" fmla="*/ 1906063 w 1970939"/>
              <a:gd name="connsiteY33" fmla="*/ 4294109 h 5571067"/>
              <a:gd name="connsiteX34" fmla="*/ 1890751 w 1970939"/>
              <a:gd name="connsiteY34" fmla="*/ 4485405 h 5571067"/>
              <a:gd name="connsiteX35" fmla="*/ 1874809 w 1970939"/>
              <a:gd name="connsiteY35" fmla="*/ 4668226 h 5571067"/>
              <a:gd name="connsiteX36" fmla="*/ 1857602 w 1970939"/>
              <a:gd name="connsiteY36" fmla="*/ 4837728 h 5571067"/>
              <a:gd name="connsiteX37" fmla="*/ 1840713 w 1970939"/>
              <a:gd name="connsiteY37" fmla="*/ 4996940 h 5571067"/>
              <a:gd name="connsiteX38" fmla="*/ 1823823 w 1970939"/>
              <a:gd name="connsiteY38" fmla="*/ 5143439 h 5571067"/>
              <a:gd name="connsiteX39" fmla="*/ 1807880 w 1970939"/>
              <a:gd name="connsiteY39" fmla="*/ 5277830 h 5571067"/>
              <a:gd name="connsiteX40" fmla="*/ 1792726 w 1970939"/>
              <a:gd name="connsiteY40" fmla="*/ 5397087 h 5571067"/>
              <a:gd name="connsiteX41" fmla="*/ 1778362 w 1970939"/>
              <a:gd name="connsiteY41" fmla="*/ 5504843 h 5571067"/>
              <a:gd name="connsiteX42" fmla="*/ 1769613 w 1970939"/>
              <a:gd name="connsiteY42" fmla="*/ 5571067 h 5571067"/>
              <a:gd name="connsiteX43" fmla="*/ 0 w 1970939"/>
              <a:gd name="connsiteY43" fmla="*/ 5571067 h 5571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970939" h="5571067">
                <a:moveTo>
                  <a:pt x="0" y="0"/>
                </a:moveTo>
                <a:lnTo>
                  <a:pt x="1774861" y="0"/>
                </a:lnTo>
                <a:lnTo>
                  <a:pt x="1780256" y="32931"/>
                </a:lnTo>
                <a:lnTo>
                  <a:pt x="1802197" y="170349"/>
                </a:lnTo>
                <a:lnTo>
                  <a:pt x="1820981" y="308372"/>
                </a:lnTo>
                <a:lnTo>
                  <a:pt x="1839923" y="445791"/>
                </a:lnTo>
                <a:lnTo>
                  <a:pt x="1857602" y="583814"/>
                </a:lnTo>
                <a:lnTo>
                  <a:pt x="1872756" y="720022"/>
                </a:lnTo>
                <a:lnTo>
                  <a:pt x="1887120" y="858046"/>
                </a:lnTo>
                <a:lnTo>
                  <a:pt x="1900223" y="995464"/>
                </a:lnTo>
                <a:lnTo>
                  <a:pt x="1911588" y="1130461"/>
                </a:lnTo>
                <a:lnTo>
                  <a:pt x="1922953" y="1267274"/>
                </a:lnTo>
                <a:lnTo>
                  <a:pt x="1932424" y="1402271"/>
                </a:lnTo>
                <a:lnTo>
                  <a:pt x="1939842" y="1537267"/>
                </a:lnTo>
                <a:lnTo>
                  <a:pt x="1947577" y="1671659"/>
                </a:lnTo>
                <a:lnTo>
                  <a:pt x="1954049" y="1804840"/>
                </a:lnTo>
                <a:lnTo>
                  <a:pt x="1958627" y="1936810"/>
                </a:lnTo>
                <a:lnTo>
                  <a:pt x="1962573" y="2068780"/>
                </a:lnTo>
                <a:lnTo>
                  <a:pt x="1966361" y="2199539"/>
                </a:lnTo>
                <a:lnTo>
                  <a:pt x="1968098" y="2328482"/>
                </a:lnTo>
                <a:lnTo>
                  <a:pt x="1969992" y="2457425"/>
                </a:lnTo>
                <a:lnTo>
                  <a:pt x="1970939" y="2584552"/>
                </a:lnTo>
                <a:lnTo>
                  <a:pt x="1969992" y="2710469"/>
                </a:lnTo>
                <a:lnTo>
                  <a:pt x="1969992" y="2835174"/>
                </a:lnTo>
                <a:lnTo>
                  <a:pt x="1968098" y="2958669"/>
                </a:lnTo>
                <a:lnTo>
                  <a:pt x="1965256" y="3079742"/>
                </a:lnTo>
                <a:lnTo>
                  <a:pt x="1962573" y="3199605"/>
                </a:lnTo>
                <a:lnTo>
                  <a:pt x="1959574" y="3317046"/>
                </a:lnTo>
                <a:lnTo>
                  <a:pt x="1954996" y="3433882"/>
                </a:lnTo>
                <a:lnTo>
                  <a:pt x="1950103" y="3548902"/>
                </a:lnTo>
                <a:lnTo>
                  <a:pt x="1945683" y="3661500"/>
                </a:lnTo>
                <a:lnTo>
                  <a:pt x="1933213" y="3881248"/>
                </a:lnTo>
                <a:lnTo>
                  <a:pt x="1919953" y="4091916"/>
                </a:lnTo>
                <a:lnTo>
                  <a:pt x="1906063" y="4294109"/>
                </a:lnTo>
                <a:lnTo>
                  <a:pt x="1890751" y="4485405"/>
                </a:lnTo>
                <a:lnTo>
                  <a:pt x="1874809" y="4668226"/>
                </a:lnTo>
                <a:lnTo>
                  <a:pt x="1857602" y="4837728"/>
                </a:lnTo>
                <a:lnTo>
                  <a:pt x="1840713" y="4996940"/>
                </a:lnTo>
                <a:lnTo>
                  <a:pt x="1823823" y="5143439"/>
                </a:lnTo>
                <a:lnTo>
                  <a:pt x="1807880" y="5277830"/>
                </a:lnTo>
                <a:lnTo>
                  <a:pt x="1792726" y="5397087"/>
                </a:lnTo>
                <a:lnTo>
                  <a:pt x="1778362" y="5504843"/>
                </a:lnTo>
                <a:lnTo>
                  <a:pt x="1769613" y="5571067"/>
                </a:lnTo>
                <a:lnTo>
                  <a:pt x="0" y="557106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pPr defTabSz="342900"/>
            <a:endParaRPr lang="en-US" sz="1350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0214736A-03B2-4B91-B0AF-B21213F3B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727002" y="1276565"/>
            <a:ext cx="2406905" cy="459638"/>
          </a:xfrm>
          <a:custGeom>
            <a:avLst/>
            <a:gdLst>
              <a:gd name="connsiteX0" fmla="*/ 3195151 w 3209207"/>
              <a:gd name="connsiteY0" fmla="*/ 612847 h 612850"/>
              <a:gd name="connsiteX1" fmla="*/ 3029871 w 3209207"/>
              <a:gd name="connsiteY1" fmla="*/ 611146 h 612850"/>
              <a:gd name="connsiteX2" fmla="*/ 2949639 w 3209207"/>
              <a:gd name="connsiteY2" fmla="*/ 608906 h 612850"/>
              <a:gd name="connsiteX3" fmla="*/ 2978018 w 3209207"/>
              <a:gd name="connsiteY3" fmla="*/ 258115 h 612850"/>
              <a:gd name="connsiteX4" fmla="*/ 2944764 w 3209207"/>
              <a:gd name="connsiteY4" fmla="*/ 260801 h 612850"/>
              <a:gd name="connsiteX5" fmla="*/ 2806036 w 3209207"/>
              <a:gd name="connsiteY5" fmla="*/ 271446 h 612850"/>
              <a:gd name="connsiteX6" fmla="*/ 2666958 w 3209207"/>
              <a:gd name="connsiteY6" fmla="*/ 278917 h 612850"/>
              <a:gd name="connsiteX7" fmla="*/ 2528469 w 3209207"/>
              <a:gd name="connsiteY7" fmla="*/ 286593 h 612850"/>
              <a:gd name="connsiteX8" fmla="*/ 2389479 w 3209207"/>
              <a:gd name="connsiteY8" fmla="*/ 292970 h 612850"/>
              <a:gd name="connsiteX9" fmla="*/ 2252501 w 3209207"/>
              <a:gd name="connsiteY9" fmla="*/ 296993 h 612850"/>
              <a:gd name="connsiteX10" fmla="*/ 2113775 w 3209207"/>
              <a:gd name="connsiteY10" fmla="*/ 300086 h 612850"/>
              <a:gd name="connsiteX11" fmla="*/ 1975755 w 3209207"/>
              <a:gd name="connsiteY11" fmla="*/ 301980 h 612850"/>
              <a:gd name="connsiteX12" fmla="*/ 1840287 w 3209207"/>
              <a:gd name="connsiteY12" fmla="*/ 302348 h 612850"/>
              <a:gd name="connsiteX13" fmla="*/ 1703009 w 3209207"/>
              <a:gd name="connsiteY13" fmla="*/ 302570 h 612850"/>
              <a:gd name="connsiteX14" fmla="*/ 1567693 w 3209207"/>
              <a:gd name="connsiteY14" fmla="*/ 301063 h 612850"/>
              <a:gd name="connsiteX15" fmla="*/ 1432543 w 3209207"/>
              <a:gd name="connsiteY15" fmla="*/ 297523 h 612850"/>
              <a:gd name="connsiteX16" fmla="*/ 1297969 w 3209207"/>
              <a:gd name="connsiteY16" fmla="*/ 294345 h 612850"/>
              <a:gd name="connsiteX17" fmla="*/ 1164703 w 3209207"/>
              <a:gd name="connsiteY17" fmla="*/ 290015 h 612850"/>
              <a:gd name="connsiteX18" fmla="*/ 1032796 w 3209207"/>
              <a:gd name="connsiteY18" fmla="*/ 283907 h 612850"/>
              <a:gd name="connsiteX19" fmla="*/ 900940 w 3209207"/>
              <a:gd name="connsiteY19" fmla="*/ 277172 h 612850"/>
              <a:gd name="connsiteX20" fmla="*/ 770303 w 3209207"/>
              <a:gd name="connsiteY20" fmla="*/ 270380 h 612850"/>
              <a:gd name="connsiteX21" fmla="*/ 641641 w 3209207"/>
              <a:gd name="connsiteY21" fmla="*/ 261702 h 612850"/>
              <a:gd name="connsiteX22" fmla="*/ 512966 w 3209207"/>
              <a:gd name="connsiteY22" fmla="*/ 253180 h 612850"/>
              <a:gd name="connsiteX23" fmla="*/ 386177 w 3209207"/>
              <a:gd name="connsiteY23" fmla="*/ 243867 h 612850"/>
              <a:gd name="connsiteX24" fmla="*/ 260746 w 3209207"/>
              <a:gd name="connsiteY24" fmla="*/ 232775 h 612850"/>
              <a:gd name="connsiteX25" fmla="*/ 136447 w 3209207"/>
              <a:gd name="connsiteY25" fmla="*/ 222719 h 612850"/>
              <a:gd name="connsiteX26" fmla="*/ 13506 w 3209207"/>
              <a:gd name="connsiteY26" fmla="*/ 210885 h 612850"/>
              <a:gd name="connsiteX27" fmla="*/ 0 w 3209207"/>
              <a:gd name="connsiteY27" fmla="*/ 209475 h 612850"/>
              <a:gd name="connsiteX28" fmla="*/ 40844 w 3209207"/>
              <a:gd name="connsiteY28" fmla="*/ 212313 h 612850"/>
              <a:gd name="connsiteX29" fmla="*/ 132211 w 3209207"/>
              <a:gd name="connsiteY29" fmla="*/ 216946 h 612850"/>
              <a:gd name="connsiteX30" fmla="*/ 225585 w 3209207"/>
              <a:gd name="connsiteY30" fmla="*/ 221811 h 612850"/>
              <a:gd name="connsiteX31" fmla="*/ 320298 w 3209207"/>
              <a:gd name="connsiteY31" fmla="*/ 226444 h 612850"/>
              <a:gd name="connsiteX32" fmla="*/ 415680 w 3209207"/>
              <a:gd name="connsiteY32" fmla="*/ 229340 h 612850"/>
              <a:gd name="connsiteX33" fmla="*/ 512735 w 3209207"/>
              <a:gd name="connsiteY33" fmla="*/ 232120 h 612850"/>
              <a:gd name="connsiteX34" fmla="*/ 611464 w 3209207"/>
              <a:gd name="connsiteY34" fmla="*/ 235015 h 612850"/>
              <a:gd name="connsiteX35" fmla="*/ 711532 w 3209207"/>
              <a:gd name="connsiteY35" fmla="*/ 236985 h 612850"/>
              <a:gd name="connsiteX36" fmla="*/ 812604 w 3209207"/>
              <a:gd name="connsiteY36" fmla="*/ 236985 h 612850"/>
              <a:gd name="connsiteX37" fmla="*/ 915014 w 3209207"/>
              <a:gd name="connsiteY37" fmla="*/ 237795 h 612850"/>
              <a:gd name="connsiteX38" fmla="*/ 1018428 w 3209207"/>
              <a:gd name="connsiteY38" fmla="*/ 236985 h 612850"/>
              <a:gd name="connsiteX39" fmla="*/ 1122847 w 3209207"/>
              <a:gd name="connsiteY39" fmla="*/ 235015 h 612850"/>
              <a:gd name="connsiteX40" fmla="*/ 1227600 w 3209207"/>
              <a:gd name="connsiteY40" fmla="*/ 233162 h 612850"/>
              <a:gd name="connsiteX41" fmla="*/ 1333692 w 3209207"/>
              <a:gd name="connsiteY41" fmla="*/ 229340 h 612850"/>
              <a:gd name="connsiteX42" fmla="*/ 1441122 w 3209207"/>
              <a:gd name="connsiteY42" fmla="*/ 225634 h 612850"/>
              <a:gd name="connsiteX43" fmla="*/ 1547883 w 3209207"/>
              <a:gd name="connsiteY43" fmla="*/ 220769 h 612850"/>
              <a:gd name="connsiteX44" fmla="*/ 1655983 w 3209207"/>
              <a:gd name="connsiteY44" fmla="*/ 214282 h 612850"/>
              <a:gd name="connsiteX45" fmla="*/ 1765421 w 3209207"/>
              <a:gd name="connsiteY45" fmla="*/ 206638 h 612850"/>
              <a:gd name="connsiteX46" fmla="*/ 1874860 w 3209207"/>
              <a:gd name="connsiteY46" fmla="*/ 199108 h 612850"/>
              <a:gd name="connsiteX47" fmla="*/ 1984299 w 3209207"/>
              <a:gd name="connsiteY47" fmla="*/ 189495 h 612850"/>
              <a:gd name="connsiteX48" fmla="*/ 2095745 w 3209207"/>
              <a:gd name="connsiteY48" fmla="*/ 178144 h 612850"/>
              <a:gd name="connsiteX49" fmla="*/ 2205184 w 3209207"/>
              <a:gd name="connsiteY49" fmla="*/ 166793 h 612850"/>
              <a:gd name="connsiteX50" fmla="*/ 2316631 w 3209207"/>
              <a:gd name="connsiteY50" fmla="*/ 153472 h 612850"/>
              <a:gd name="connsiteX51" fmla="*/ 2429081 w 3209207"/>
              <a:gd name="connsiteY51" fmla="*/ 139226 h 612850"/>
              <a:gd name="connsiteX52" fmla="*/ 2539523 w 3209207"/>
              <a:gd name="connsiteY52" fmla="*/ 124052 h 612850"/>
              <a:gd name="connsiteX53" fmla="*/ 2651305 w 3209207"/>
              <a:gd name="connsiteY53" fmla="*/ 106215 h 612850"/>
              <a:gd name="connsiteX54" fmla="*/ 2763086 w 3209207"/>
              <a:gd name="connsiteY54" fmla="*/ 87219 h 612850"/>
              <a:gd name="connsiteX55" fmla="*/ 2874867 w 3209207"/>
              <a:gd name="connsiteY55" fmla="*/ 68339 h 612850"/>
              <a:gd name="connsiteX56" fmla="*/ 2986314 w 3209207"/>
              <a:gd name="connsiteY56" fmla="*/ 46331 h 612850"/>
              <a:gd name="connsiteX57" fmla="*/ 3097760 w 3209207"/>
              <a:gd name="connsiteY57" fmla="*/ 23629 h 612850"/>
              <a:gd name="connsiteX58" fmla="*/ 3209207 w 3209207"/>
              <a:gd name="connsiteY58" fmla="*/ 0 h 612850"/>
              <a:gd name="connsiteX59" fmla="*/ 3195151 w 3209207"/>
              <a:gd name="connsiteY59" fmla="*/ 612847 h 61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209207" h="612850">
                <a:moveTo>
                  <a:pt x="3195151" y="612847"/>
                </a:moveTo>
                <a:cubicBezTo>
                  <a:pt x="3144238" y="612898"/>
                  <a:pt x="3088941" y="612318"/>
                  <a:pt x="3029871" y="611146"/>
                </a:cubicBezTo>
                <a:lnTo>
                  <a:pt x="2949639" y="608906"/>
                </a:lnTo>
                <a:lnTo>
                  <a:pt x="2978018" y="258115"/>
                </a:lnTo>
                <a:lnTo>
                  <a:pt x="2944764" y="260801"/>
                </a:lnTo>
                <a:lnTo>
                  <a:pt x="2806036" y="271446"/>
                </a:lnTo>
                <a:lnTo>
                  <a:pt x="2666958" y="278917"/>
                </a:lnTo>
                <a:lnTo>
                  <a:pt x="2528469" y="286593"/>
                </a:lnTo>
                <a:lnTo>
                  <a:pt x="2389479" y="292970"/>
                </a:lnTo>
                <a:lnTo>
                  <a:pt x="2252501" y="296993"/>
                </a:lnTo>
                <a:lnTo>
                  <a:pt x="2113775" y="300086"/>
                </a:lnTo>
                <a:lnTo>
                  <a:pt x="1975755" y="301980"/>
                </a:lnTo>
                <a:lnTo>
                  <a:pt x="1840287" y="302348"/>
                </a:lnTo>
                <a:lnTo>
                  <a:pt x="1703009" y="302570"/>
                </a:lnTo>
                <a:lnTo>
                  <a:pt x="1567693" y="301063"/>
                </a:lnTo>
                <a:lnTo>
                  <a:pt x="1432543" y="297523"/>
                </a:lnTo>
                <a:lnTo>
                  <a:pt x="1297969" y="294345"/>
                </a:lnTo>
                <a:lnTo>
                  <a:pt x="1164703" y="290015"/>
                </a:lnTo>
                <a:lnTo>
                  <a:pt x="1032796" y="283907"/>
                </a:lnTo>
                <a:lnTo>
                  <a:pt x="900940" y="277172"/>
                </a:lnTo>
                <a:lnTo>
                  <a:pt x="770303" y="270380"/>
                </a:lnTo>
                <a:lnTo>
                  <a:pt x="641641" y="261702"/>
                </a:lnTo>
                <a:lnTo>
                  <a:pt x="512966" y="253180"/>
                </a:lnTo>
                <a:lnTo>
                  <a:pt x="386177" y="243867"/>
                </a:lnTo>
                <a:lnTo>
                  <a:pt x="260746" y="232775"/>
                </a:lnTo>
                <a:lnTo>
                  <a:pt x="136447" y="222719"/>
                </a:lnTo>
                <a:lnTo>
                  <a:pt x="13506" y="210885"/>
                </a:lnTo>
                <a:lnTo>
                  <a:pt x="0" y="209475"/>
                </a:lnTo>
                <a:lnTo>
                  <a:pt x="40844" y="212313"/>
                </a:lnTo>
                <a:lnTo>
                  <a:pt x="132211" y="216946"/>
                </a:lnTo>
                <a:lnTo>
                  <a:pt x="225585" y="221811"/>
                </a:lnTo>
                <a:lnTo>
                  <a:pt x="320298" y="226444"/>
                </a:lnTo>
                <a:lnTo>
                  <a:pt x="415680" y="229340"/>
                </a:lnTo>
                <a:lnTo>
                  <a:pt x="512735" y="232120"/>
                </a:lnTo>
                <a:lnTo>
                  <a:pt x="611464" y="235015"/>
                </a:lnTo>
                <a:lnTo>
                  <a:pt x="711532" y="236985"/>
                </a:lnTo>
                <a:lnTo>
                  <a:pt x="812604" y="236985"/>
                </a:lnTo>
                <a:lnTo>
                  <a:pt x="915014" y="237795"/>
                </a:lnTo>
                <a:lnTo>
                  <a:pt x="1018428" y="236985"/>
                </a:lnTo>
                <a:lnTo>
                  <a:pt x="1122847" y="235015"/>
                </a:lnTo>
                <a:lnTo>
                  <a:pt x="1227600" y="233162"/>
                </a:lnTo>
                <a:lnTo>
                  <a:pt x="1333692" y="229340"/>
                </a:lnTo>
                <a:lnTo>
                  <a:pt x="1441122" y="225634"/>
                </a:lnTo>
                <a:lnTo>
                  <a:pt x="1547883" y="220769"/>
                </a:lnTo>
                <a:lnTo>
                  <a:pt x="1655983" y="214282"/>
                </a:lnTo>
                <a:lnTo>
                  <a:pt x="1765421" y="206638"/>
                </a:lnTo>
                <a:lnTo>
                  <a:pt x="1874860" y="199108"/>
                </a:lnTo>
                <a:lnTo>
                  <a:pt x="1984299" y="189495"/>
                </a:lnTo>
                <a:lnTo>
                  <a:pt x="2095745" y="178144"/>
                </a:lnTo>
                <a:lnTo>
                  <a:pt x="2205184" y="166793"/>
                </a:lnTo>
                <a:lnTo>
                  <a:pt x="2316631" y="153472"/>
                </a:lnTo>
                <a:lnTo>
                  <a:pt x="2429081" y="139226"/>
                </a:lnTo>
                <a:lnTo>
                  <a:pt x="2539523" y="124052"/>
                </a:lnTo>
                <a:lnTo>
                  <a:pt x="2651305" y="106215"/>
                </a:lnTo>
                <a:lnTo>
                  <a:pt x="2763086" y="87219"/>
                </a:lnTo>
                <a:lnTo>
                  <a:pt x="2874867" y="68339"/>
                </a:lnTo>
                <a:lnTo>
                  <a:pt x="2986314" y="46331"/>
                </a:lnTo>
                <a:lnTo>
                  <a:pt x="3097760" y="23629"/>
                </a:lnTo>
                <a:lnTo>
                  <a:pt x="3209207" y="0"/>
                </a:lnTo>
                <a:cubicBezTo>
                  <a:pt x="3198832" y="386055"/>
                  <a:pt x="3205525" y="226792"/>
                  <a:pt x="3195151" y="61284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defTabSz="342900"/>
            <a:endParaRPr lang="en-US" sz="1350" dirty="0">
              <a:solidFill>
                <a:prstClr val="black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DEB7C-5D5D-31AD-64C2-532F82A09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3132" y="596630"/>
            <a:ext cx="2227490" cy="2573992"/>
          </a:xfrm>
        </p:spPr>
        <p:txBody>
          <a:bodyPr anchor="ctr">
            <a:normAutofit/>
          </a:bodyPr>
          <a:lstStyle/>
          <a:p>
            <a:pPr algn="ctr" defTabSz="264033"/>
            <a:r>
              <a:rPr lang="en-GB" b="1" i="0" kern="1200" dirty="0">
                <a:solidFill>
                  <a:schemeClr val="tx1"/>
                </a:solidFill>
                <a:latin typeface="Arial Black" panose="020B0A04020102020204" pitchFamily="34" charset="0"/>
              </a:rPr>
              <a:t>Computers</a:t>
            </a:r>
            <a:endParaRPr lang="en-GB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3E0290-7A5A-5340-018F-7D0598C08B51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572000" y="857251"/>
          <a:ext cx="4296792" cy="3393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What is a Computer? - Computing - Teaching Wiki - Twinkl">
            <a:extLst>
              <a:ext uri="{FF2B5EF4-FFF2-40B4-BE49-F238E27FC236}">
                <a16:creationId xmlns:a16="http://schemas.microsoft.com/office/drawing/2014/main" id="{BA77ADA7-A155-3F60-5311-5FBCF77AE0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325"/>
          <a:stretch/>
        </p:blipFill>
        <p:spPr bwMode="auto">
          <a:xfrm>
            <a:off x="2139647" y="2969078"/>
            <a:ext cx="1788504" cy="128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771492BB-59B5-03D3-D6CC-D7EA1E6BC519}"/>
              </a:ext>
            </a:extLst>
          </p:cNvPr>
          <p:cNvSpPr/>
          <p:nvPr/>
        </p:nvSpPr>
        <p:spPr>
          <a:xfrm>
            <a:off x="3881545" y="4054279"/>
            <a:ext cx="93211" cy="1027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 dirty="0">
              <a:solidFill>
                <a:prstClr val="black"/>
              </a:solidFill>
              <a:highlight>
                <a:srgbClr val="000000"/>
              </a:highlight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6421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97B5A-B1A1-A52D-B7CF-3DA0EAA33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1493" y="96093"/>
            <a:ext cx="4581014" cy="1690662"/>
          </a:xfrm>
        </p:spPr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rial Black" panose="020B0A04020102020204" pitchFamily="34" charset="0"/>
              </a:rPr>
              <a:t>Activities for Children</a:t>
            </a:r>
          </a:p>
        </p:txBody>
      </p:sp>
      <p:graphicFrame>
        <p:nvGraphicFramePr>
          <p:cNvPr id="37" name="Content Placeholder 34">
            <a:extLst>
              <a:ext uri="{FF2B5EF4-FFF2-40B4-BE49-F238E27FC236}">
                <a16:creationId xmlns:a16="http://schemas.microsoft.com/office/drawing/2014/main" id="{1FB9E8A2-D088-2A48-264C-875C5392F06B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19697" y="1704513"/>
          <a:ext cx="4740449" cy="3342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2C5FF3F-D2E8-AC1C-0E69-EC19657ED3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48" t="20823" r="1133" b="64013"/>
          <a:stretch/>
        </p:blipFill>
        <p:spPr bwMode="auto">
          <a:xfrm>
            <a:off x="6451846" y="2210540"/>
            <a:ext cx="2004134" cy="752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C49F5F9B-FC9F-1E72-732C-7AB3ED96CD9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ECFE42D5-206C-FAEB-582E-270B0704EAC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17546" y="3483931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342900"/>
            <a:endParaRPr lang="en-GB" sz="1350">
              <a:solidFill>
                <a:prstClr val="black"/>
              </a:solidFill>
              <a:latin typeface="Century Gothic" panose="020B050202020202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B649E6-282F-9A39-C4FB-31CF51AF0D9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9959" t="21102" r="21461" b="19926"/>
          <a:stretch/>
        </p:blipFill>
        <p:spPr>
          <a:xfrm>
            <a:off x="6451847" y="2834173"/>
            <a:ext cx="2092390" cy="210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4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7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10C9632-BB6F-48EE-AB65-501878BA5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19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C8AAB6-953B-4D29-9967-3C44D06BB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878973" y="-105650"/>
            <a:ext cx="4540253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C89ED458-2326-40DC-9C7B-1A717B655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191"/>
            <a:ext cx="9144000" cy="5142310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6AEE29-06E6-139D-2909-D471B0323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92" y="720550"/>
            <a:ext cx="2287982" cy="976082"/>
          </a:xfrm>
        </p:spPr>
        <p:txBody>
          <a:bodyPr vert="horz" lIns="68580" tIns="34290" rIns="68580" bIns="34290" rtlCol="0" anchor="ctr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GB" sz="1050" b="1" dirty="0">
                <a:solidFill>
                  <a:schemeClr val="tx1"/>
                </a:solidFill>
                <a:latin typeface="Arial Black" panose="020B0A04020102020204" pitchFamily="34" charset="0"/>
                <a:ea typeface="Calibri Light"/>
                <a:cs typeface="Calibri Light"/>
              </a:rPr>
              <a:t>Ready for the Summer? Keep an eye on our :</a:t>
            </a:r>
            <a:br>
              <a:rPr lang="en-GB" sz="1050" b="1" u="sng" dirty="0">
                <a:solidFill>
                  <a:schemeClr val="tx1"/>
                </a:solidFill>
                <a:latin typeface="Arial Black" panose="020B0A04020102020204" pitchFamily="34" charset="0"/>
                <a:ea typeface="Calibri Light"/>
                <a:cs typeface="Calibri Light"/>
              </a:rPr>
            </a:br>
            <a:br>
              <a:rPr lang="en-GB" sz="1050" b="1" u="sng" dirty="0">
                <a:solidFill>
                  <a:schemeClr val="tx1"/>
                </a:solidFill>
                <a:latin typeface="Arial Black" panose="020B0A04020102020204" pitchFamily="34" charset="0"/>
                <a:ea typeface="Calibri Light"/>
                <a:cs typeface="Calibri Light"/>
              </a:rPr>
            </a:br>
            <a:br>
              <a:rPr lang="en-GB" sz="1050" b="1" u="sng" dirty="0">
                <a:solidFill>
                  <a:schemeClr val="tx1"/>
                </a:solidFill>
                <a:latin typeface="Arial Black" panose="020B0A04020102020204" pitchFamily="34" charset="0"/>
                <a:ea typeface="Calibri Light"/>
                <a:cs typeface="Calibri Light"/>
              </a:rPr>
            </a:br>
            <a:r>
              <a:rPr lang="en-GB" sz="1650" b="1" u="sng" dirty="0">
                <a:solidFill>
                  <a:schemeClr val="tx1"/>
                </a:solidFill>
                <a:latin typeface="Arial Black" panose="020B0A04020102020204" pitchFamily="34" charset="0"/>
                <a:ea typeface="Calibri Light"/>
                <a:cs typeface="Calibri Light"/>
              </a:rPr>
              <a:t>Summer Reading Challenge</a:t>
            </a:r>
            <a:br>
              <a:rPr lang="en-GB" sz="1050" b="1" u="sng" dirty="0">
                <a:solidFill>
                  <a:schemeClr val="tx1"/>
                </a:solidFill>
                <a:ea typeface="Calibri Light"/>
                <a:cs typeface="Calibri Light"/>
              </a:rPr>
            </a:br>
            <a:br>
              <a:rPr lang="en-GB" sz="1050" u="sng" dirty="0">
                <a:solidFill>
                  <a:schemeClr val="tx1"/>
                </a:solidFill>
                <a:cs typeface="Calibri Light"/>
              </a:rPr>
            </a:br>
            <a:endParaRPr lang="en-US" sz="1050" dirty="0">
              <a:solidFill>
                <a:schemeClr val="tx1"/>
              </a:solidFill>
              <a:cs typeface="Calibri Ligh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9D1DE6-E368-4F07-85F9-D5B767477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63B1F66-4ACE-4A01-8ADF-F175A9C35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00250"/>
            <a:ext cx="3143250" cy="31432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F8448ED-9332-4A9B-8CAB-B1985E596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71700"/>
            <a:ext cx="1771650" cy="177165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63D7E-2C75-A0D2-53C2-5D6D273DAA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956" y="2013578"/>
            <a:ext cx="2350295" cy="2924175"/>
          </a:xfrm>
        </p:spPr>
        <p:txBody>
          <a:bodyPr vert="horz" lIns="0" tIns="34290" rIns="0" bIns="34290" rtlCol="0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 Black" panose="020B0A04020102020204" pitchFamily="34" charset="0"/>
                <a:ea typeface="Calibri"/>
                <a:cs typeface="Calibri"/>
              </a:rPr>
              <a:t>For 4-11 year olds</a:t>
            </a:r>
          </a:p>
          <a:p>
            <a:r>
              <a:rPr lang="en-GB" dirty="0">
                <a:solidFill>
                  <a:schemeClr val="tx1"/>
                </a:solidFill>
                <a:latin typeface="Arial Black" panose="020B0A04020102020204" pitchFamily="34" charset="0"/>
                <a:ea typeface="Calibri"/>
                <a:cs typeface="Calibri"/>
              </a:rPr>
              <a:t>To encourage them to read 6 books over the summer holidays</a:t>
            </a:r>
          </a:p>
          <a:p>
            <a:r>
              <a:rPr lang="en-GB" dirty="0">
                <a:solidFill>
                  <a:schemeClr val="tx1"/>
                </a:solidFill>
                <a:latin typeface="Arial Black" panose="020B0A04020102020204" pitchFamily="34" charset="0"/>
                <a:ea typeface="Calibri"/>
                <a:cs typeface="Calibri"/>
              </a:rPr>
              <a:t>Small prizes for each book read and a medal and certificate when they have read all 6.</a:t>
            </a:r>
          </a:p>
          <a:p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  <a:p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ED3A2261-1C75-40FF-8CD6-18C5900C1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2355364" y="1369559"/>
            <a:ext cx="2474555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F86E09-5666-8C62-432F-C029AD3C1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5799" y="1346772"/>
            <a:ext cx="4672013" cy="26431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068140-CB8E-EB23-A0D1-258DB7990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78094">
            <a:off x="3964006" y="276661"/>
            <a:ext cx="1345961" cy="8877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4E3DF7-DEB3-A238-20CE-31EA29766B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409" b="29900"/>
          <a:stretch/>
        </p:blipFill>
        <p:spPr>
          <a:xfrm rot="854586">
            <a:off x="3895189" y="4270270"/>
            <a:ext cx="2232349" cy="4541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AF752D-E527-B06C-8BE3-7381FEDC58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752" r="2130" b="16768"/>
          <a:stretch/>
        </p:blipFill>
        <p:spPr>
          <a:xfrm rot="589864">
            <a:off x="5627023" y="250404"/>
            <a:ext cx="1890599" cy="8752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C6EC3F7-7A3F-AAB1-EFDA-748E346A87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9491" r="3610" b="24048"/>
          <a:stretch/>
        </p:blipFill>
        <p:spPr>
          <a:xfrm rot="20671052">
            <a:off x="6455817" y="4114586"/>
            <a:ext cx="1299637" cy="80052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59DAD1A3-CE8B-D73B-6522-4A9CC074958B}"/>
              </a:ext>
            </a:extLst>
          </p:cNvPr>
          <p:cNvSpPr/>
          <p:nvPr/>
        </p:nvSpPr>
        <p:spPr>
          <a:xfrm rot="18784296">
            <a:off x="6370997" y="4283268"/>
            <a:ext cx="350424" cy="10299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>
              <a:ln>
                <a:solidFill>
                  <a:prstClr val="white"/>
                </a:solidFill>
              </a:ln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BB9918A-8E51-FD65-0317-51A224C418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999262">
            <a:off x="7463043" y="3950389"/>
            <a:ext cx="347846" cy="36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20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342900"/>
            <a:endParaRPr lang="en-GB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85F279D6-ED25-4D3F-9479-8ABB21867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38D0B1B4-C487-47EF-B7D0-421066454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957" y="482600"/>
            <a:ext cx="1478204" cy="4178300"/>
          </a:xfrm>
          <a:custGeom>
            <a:avLst/>
            <a:gdLst>
              <a:gd name="connsiteX0" fmla="*/ 0 w 1970939"/>
              <a:gd name="connsiteY0" fmla="*/ 0 h 5571067"/>
              <a:gd name="connsiteX1" fmla="*/ 1774861 w 1970939"/>
              <a:gd name="connsiteY1" fmla="*/ 0 h 5571067"/>
              <a:gd name="connsiteX2" fmla="*/ 1780256 w 1970939"/>
              <a:gd name="connsiteY2" fmla="*/ 32931 h 5571067"/>
              <a:gd name="connsiteX3" fmla="*/ 1802197 w 1970939"/>
              <a:gd name="connsiteY3" fmla="*/ 170349 h 5571067"/>
              <a:gd name="connsiteX4" fmla="*/ 1820981 w 1970939"/>
              <a:gd name="connsiteY4" fmla="*/ 308372 h 5571067"/>
              <a:gd name="connsiteX5" fmla="*/ 1839923 w 1970939"/>
              <a:gd name="connsiteY5" fmla="*/ 445791 h 5571067"/>
              <a:gd name="connsiteX6" fmla="*/ 1857602 w 1970939"/>
              <a:gd name="connsiteY6" fmla="*/ 583814 h 5571067"/>
              <a:gd name="connsiteX7" fmla="*/ 1872756 w 1970939"/>
              <a:gd name="connsiteY7" fmla="*/ 720022 h 5571067"/>
              <a:gd name="connsiteX8" fmla="*/ 1887120 w 1970939"/>
              <a:gd name="connsiteY8" fmla="*/ 858046 h 5571067"/>
              <a:gd name="connsiteX9" fmla="*/ 1900223 w 1970939"/>
              <a:gd name="connsiteY9" fmla="*/ 995464 h 5571067"/>
              <a:gd name="connsiteX10" fmla="*/ 1911588 w 1970939"/>
              <a:gd name="connsiteY10" fmla="*/ 1130461 h 5571067"/>
              <a:gd name="connsiteX11" fmla="*/ 1922953 w 1970939"/>
              <a:gd name="connsiteY11" fmla="*/ 1267274 h 5571067"/>
              <a:gd name="connsiteX12" fmla="*/ 1932424 w 1970939"/>
              <a:gd name="connsiteY12" fmla="*/ 1402271 h 5571067"/>
              <a:gd name="connsiteX13" fmla="*/ 1939842 w 1970939"/>
              <a:gd name="connsiteY13" fmla="*/ 1537267 h 5571067"/>
              <a:gd name="connsiteX14" fmla="*/ 1947577 w 1970939"/>
              <a:gd name="connsiteY14" fmla="*/ 1671659 h 5571067"/>
              <a:gd name="connsiteX15" fmla="*/ 1954049 w 1970939"/>
              <a:gd name="connsiteY15" fmla="*/ 1804840 h 5571067"/>
              <a:gd name="connsiteX16" fmla="*/ 1958627 w 1970939"/>
              <a:gd name="connsiteY16" fmla="*/ 1936810 h 5571067"/>
              <a:gd name="connsiteX17" fmla="*/ 1962573 w 1970939"/>
              <a:gd name="connsiteY17" fmla="*/ 2068780 h 5571067"/>
              <a:gd name="connsiteX18" fmla="*/ 1966361 w 1970939"/>
              <a:gd name="connsiteY18" fmla="*/ 2199539 h 5571067"/>
              <a:gd name="connsiteX19" fmla="*/ 1968098 w 1970939"/>
              <a:gd name="connsiteY19" fmla="*/ 2328482 h 5571067"/>
              <a:gd name="connsiteX20" fmla="*/ 1969992 w 1970939"/>
              <a:gd name="connsiteY20" fmla="*/ 2457425 h 5571067"/>
              <a:gd name="connsiteX21" fmla="*/ 1970939 w 1970939"/>
              <a:gd name="connsiteY21" fmla="*/ 2584552 h 5571067"/>
              <a:gd name="connsiteX22" fmla="*/ 1969992 w 1970939"/>
              <a:gd name="connsiteY22" fmla="*/ 2710469 h 5571067"/>
              <a:gd name="connsiteX23" fmla="*/ 1969992 w 1970939"/>
              <a:gd name="connsiteY23" fmla="*/ 2835174 h 5571067"/>
              <a:gd name="connsiteX24" fmla="*/ 1968098 w 1970939"/>
              <a:gd name="connsiteY24" fmla="*/ 2958669 h 5571067"/>
              <a:gd name="connsiteX25" fmla="*/ 1965256 w 1970939"/>
              <a:gd name="connsiteY25" fmla="*/ 3079742 h 5571067"/>
              <a:gd name="connsiteX26" fmla="*/ 1962573 w 1970939"/>
              <a:gd name="connsiteY26" fmla="*/ 3199605 h 5571067"/>
              <a:gd name="connsiteX27" fmla="*/ 1959574 w 1970939"/>
              <a:gd name="connsiteY27" fmla="*/ 3317046 h 5571067"/>
              <a:gd name="connsiteX28" fmla="*/ 1954996 w 1970939"/>
              <a:gd name="connsiteY28" fmla="*/ 3433882 h 5571067"/>
              <a:gd name="connsiteX29" fmla="*/ 1950103 w 1970939"/>
              <a:gd name="connsiteY29" fmla="*/ 3548902 h 5571067"/>
              <a:gd name="connsiteX30" fmla="*/ 1945683 w 1970939"/>
              <a:gd name="connsiteY30" fmla="*/ 3661500 h 5571067"/>
              <a:gd name="connsiteX31" fmla="*/ 1933213 w 1970939"/>
              <a:gd name="connsiteY31" fmla="*/ 3881248 h 5571067"/>
              <a:gd name="connsiteX32" fmla="*/ 1919953 w 1970939"/>
              <a:gd name="connsiteY32" fmla="*/ 4091916 h 5571067"/>
              <a:gd name="connsiteX33" fmla="*/ 1906063 w 1970939"/>
              <a:gd name="connsiteY33" fmla="*/ 4294109 h 5571067"/>
              <a:gd name="connsiteX34" fmla="*/ 1890751 w 1970939"/>
              <a:gd name="connsiteY34" fmla="*/ 4485405 h 5571067"/>
              <a:gd name="connsiteX35" fmla="*/ 1874809 w 1970939"/>
              <a:gd name="connsiteY35" fmla="*/ 4668226 h 5571067"/>
              <a:gd name="connsiteX36" fmla="*/ 1857602 w 1970939"/>
              <a:gd name="connsiteY36" fmla="*/ 4837728 h 5571067"/>
              <a:gd name="connsiteX37" fmla="*/ 1840713 w 1970939"/>
              <a:gd name="connsiteY37" fmla="*/ 4996940 h 5571067"/>
              <a:gd name="connsiteX38" fmla="*/ 1823823 w 1970939"/>
              <a:gd name="connsiteY38" fmla="*/ 5143439 h 5571067"/>
              <a:gd name="connsiteX39" fmla="*/ 1807880 w 1970939"/>
              <a:gd name="connsiteY39" fmla="*/ 5277830 h 5571067"/>
              <a:gd name="connsiteX40" fmla="*/ 1792726 w 1970939"/>
              <a:gd name="connsiteY40" fmla="*/ 5397087 h 5571067"/>
              <a:gd name="connsiteX41" fmla="*/ 1778362 w 1970939"/>
              <a:gd name="connsiteY41" fmla="*/ 5504843 h 5571067"/>
              <a:gd name="connsiteX42" fmla="*/ 1769613 w 1970939"/>
              <a:gd name="connsiteY42" fmla="*/ 5571067 h 5571067"/>
              <a:gd name="connsiteX43" fmla="*/ 0 w 1970939"/>
              <a:gd name="connsiteY43" fmla="*/ 5571067 h 5571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970939" h="5571067">
                <a:moveTo>
                  <a:pt x="0" y="0"/>
                </a:moveTo>
                <a:lnTo>
                  <a:pt x="1774861" y="0"/>
                </a:lnTo>
                <a:lnTo>
                  <a:pt x="1780256" y="32931"/>
                </a:lnTo>
                <a:lnTo>
                  <a:pt x="1802197" y="170349"/>
                </a:lnTo>
                <a:lnTo>
                  <a:pt x="1820981" y="308372"/>
                </a:lnTo>
                <a:lnTo>
                  <a:pt x="1839923" y="445791"/>
                </a:lnTo>
                <a:lnTo>
                  <a:pt x="1857602" y="583814"/>
                </a:lnTo>
                <a:lnTo>
                  <a:pt x="1872756" y="720022"/>
                </a:lnTo>
                <a:lnTo>
                  <a:pt x="1887120" y="858046"/>
                </a:lnTo>
                <a:lnTo>
                  <a:pt x="1900223" y="995464"/>
                </a:lnTo>
                <a:lnTo>
                  <a:pt x="1911588" y="1130461"/>
                </a:lnTo>
                <a:lnTo>
                  <a:pt x="1922953" y="1267274"/>
                </a:lnTo>
                <a:lnTo>
                  <a:pt x="1932424" y="1402271"/>
                </a:lnTo>
                <a:lnTo>
                  <a:pt x="1939842" y="1537267"/>
                </a:lnTo>
                <a:lnTo>
                  <a:pt x="1947577" y="1671659"/>
                </a:lnTo>
                <a:lnTo>
                  <a:pt x="1954049" y="1804840"/>
                </a:lnTo>
                <a:lnTo>
                  <a:pt x="1958627" y="1936810"/>
                </a:lnTo>
                <a:lnTo>
                  <a:pt x="1962573" y="2068780"/>
                </a:lnTo>
                <a:lnTo>
                  <a:pt x="1966361" y="2199539"/>
                </a:lnTo>
                <a:lnTo>
                  <a:pt x="1968098" y="2328482"/>
                </a:lnTo>
                <a:lnTo>
                  <a:pt x="1969992" y="2457425"/>
                </a:lnTo>
                <a:lnTo>
                  <a:pt x="1970939" y="2584552"/>
                </a:lnTo>
                <a:lnTo>
                  <a:pt x="1969992" y="2710469"/>
                </a:lnTo>
                <a:lnTo>
                  <a:pt x="1969992" y="2835174"/>
                </a:lnTo>
                <a:lnTo>
                  <a:pt x="1968098" y="2958669"/>
                </a:lnTo>
                <a:lnTo>
                  <a:pt x="1965256" y="3079742"/>
                </a:lnTo>
                <a:lnTo>
                  <a:pt x="1962573" y="3199605"/>
                </a:lnTo>
                <a:lnTo>
                  <a:pt x="1959574" y="3317046"/>
                </a:lnTo>
                <a:lnTo>
                  <a:pt x="1954996" y="3433882"/>
                </a:lnTo>
                <a:lnTo>
                  <a:pt x="1950103" y="3548902"/>
                </a:lnTo>
                <a:lnTo>
                  <a:pt x="1945683" y="3661500"/>
                </a:lnTo>
                <a:lnTo>
                  <a:pt x="1933213" y="3881248"/>
                </a:lnTo>
                <a:lnTo>
                  <a:pt x="1919953" y="4091916"/>
                </a:lnTo>
                <a:lnTo>
                  <a:pt x="1906063" y="4294109"/>
                </a:lnTo>
                <a:lnTo>
                  <a:pt x="1890751" y="4485405"/>
                </a:lnTo>
                <a:lnTo>
                  <a:pt x="1874809" y="4668226"/>
                </a:lnTo>
                <a:lnTo>
                  <a:pt x="1857602" y="4837728"/>
                </a:lnTo>
                <a:lnTo>
                  <a:pt x="1840713" y="4996940"/>
                </a:lnTo>
                <a:lnTo>
                  <a:pt x="1823823" y="5143439"/>
                </a:lnTo>
                <a:lnTo>
                  <a:pt x="1807880" y="5277830"/>
                </a:lnTo>
                <a:lnTo>
                  <a:pt x="1792726" y="5397087"/>
                </a:lnTo>
                <a:lnTo>
                  <a:pt x="1778362" y="5504843"/>
                </a:lnTo>
                <a:lnTo>
                  <a:pt x="1769613" y="5571067"/>
                </a:lnTo>
                <a:lnTo>
                  <a:pt x="0" y="557106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pPr defTabSz="342900"/>
            <a:endParaRPr lang="en-US" sz="1350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0214736A-03B2-4B91-B0AF-B21213F3B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727002" y="1276565"/>
            <a:ext cx="2406905" cy="459638"/>
          </a:xfrm>
          <a:custGeom>
            <a:avLst/>
            <a:gdLst>
              <a:gd name="connsiteX0" fmla="*/ 3195151 w 3209207"/>
              <a:gd name="connsiteY0" fmla="*/ 612847 h 612850"/>
              <a:gd name="connsiteX1" fmla="*/ 3029871 w 3209207"/>
              <a:gd name="connsiteY1" fmla="*/ 611146 h 612850"/>
              <a:gd name="connsiteX2" fmla="*/ 2949639 w 3209207"/>
              <a:gd name="connsiteY2" fmla="*/ 608906 h 612850"/>
              <a:gd name="connsiteX3" fmla="*/ 2978018 w 3209207"/>
              <a:gd name="connsiteY3" fmla="*/ 258115 h 612850"/>
              <a:gd name="connsiteX4" fmla="*/ 2944764 w 3209207"/>
              <a:gd name="connsiteY4" fmla="*/ 260801 h 612850"/>
              <a:gd name="connsiteX5" fmla="*/ 2806036 w 3209207"/>
              <a:gd name="connsiteY5" fmla="*/ 271446 h 612850"/>
              <a:gd name="connsiteX6" fmla="*/ 2666958 w 3209207"/>
              <a:gd name="connsiteY6" fmla="*/ 278917 h 612850"/>
              <a:gd name="connsiteX7" fmla="*/ 2528469 w 3209207"/>
              <a:gd name="connsiteY7" fmla="*/ 286593 h 612850"/>
              <a:gd name="connsiteX8" fmla="*/ 2389479 w 3209207"/>
              <a:gd name="connsiteY8" fmla="*/ 292970 h 612850"/>
              <a:gd name="connsiteX9" fmla="*/ 2252501 w 3209207"/>
              <a:gd name="connsiteY9" fmla="*/ 296993 h 612850"/>
              <a:gd name="connsiteX10" fmla="*/ 2113775 w 3209207"/>
              <a:gd name="connsiteY10" fmla="*/ 300086 h 612850"/>
              <a:gd name="connsiteX11" fmla="*/ 1975755 w 3209207"/>
              <a:gd name="connsiteY11" fmla="*/ 301980 h 612850"/>
              <a:gd name="connsiteX12" fmla="*/ 1840287 w 3209207"/>
              <a:gd name="connsiteY12" fmla="*/ 302348 h 612850"/>
              <a:gd name="connsiteX13" fmla="*/ 1703009 w 3209207"/>
              <a:gd name="connsiteY13" fmla="*/ 302570 h 612850"/>
              <a:gd name="connsiteX14" fmla="*/ 1567693 w 3209207"/>
              <a:gd name="connsiteY14" fmla="*/ 301063 h 612850"/>
              <a:gd name="connsiteX15" fmla="*/ 1432543 w 3209207"/>
              <a:gd name="connsiteY15" fmla="*/ 297523 h 612850"/>
              <a:gd name="connsiteX16" fmla="*/ 1297969 w 3209207"/>
              <a:gd name="connsiteY16" fmla="*/ 294345 h 612850"/>
              <a:gd name="connsiteX17" fmla="*/ 1164703 w 3209207"/>
              <a:gd name="connsiteY17" fmla="*/ 290015 h 612850"/>
              <a:gd name="connsiteX18" fmla="*/ 1032796 w 3209207"/>
              <a:gd name="connsiteY18" fmla="*/ 283907 h 612850"/>
              <a:gd name="connsiteX19" fmla="*/ 900940 w 3209207"/>
              <a:gd name="connsiteY19" fmla="*/ 277172 h 612850"/>
              <a:gd name="connsiteX20" fmla="*/ 770303 w 3209207"/>
              <a:gd name="connsiteY20" fmla="*/ 270380 h 612850"/>
              <a:gd name="connsiteX21" fmla="*/ 641641 w 3209207"/>
              <a:gd name="connsiteY21" fmla="*/ 261702 h 612850"/>
              <a:gd name="connsiteX22" fmla="*/ 512966 w 3209207"/>
              <a:gd name="connsiteY22" fmla="*/ 253180 h 612850"/>
              <a:gd name="connsiteX23" fmla="*/ 386177 w 3209207"/>
              <a:gd name="connsiteY23" fmla="*/ 243867 h 612850"/>
              <a:gd name="connsiteX24" fmla="*/ 260746 w 3209207"/>
              <a:gd name="connsiteY24" fmla="*/ 232775 h 612850"/>
              <a:gd name="connsiteX25" fmla="*/ 136447 w 3209207"/>
              <a:gd name="connsiteY25" fmla="*/ 222719 h 612850"/>
              <a:gd name="connsiteX26" fmla="*/ 13506 w 3209207"/>
              <a:gd name="connsiteY26" fmla="*/ 210885 h 612850"/>
              <a:gd name="connsiteX27" fmla="*/ 0 w 3209207"/>
              <a:gd name="connsiteY27" fmla="*/ 209475 h 612850"/>
              <a:gd name="connsiteX28" fmla="*/ 40844 w 3209207"/>
              <a:gd name="connsiteY28" fmla="*/ 212313 h 612850"/>
              <a:gd name="connsiteX29" fmla="*/ 132211 w 3209207"/>
              <a:gd name="connsiteY29" fmla="*/ 216946 h 612850"/>
              <a:gd name="connsiteX30" fmla="*/ 225585 w 3209207"/>
              <a:gd name="connsiteY30" fmla="*/ 221811 h 612850"/>
              <a:gd name="connsiteX31" fmla="*/ 320298 w 3209207"/>
              <a:gd name="connsiteY31" fmla="*/ 226444 h 612850"/>
              <a:gd name="connsiteX32" fmla="*/ 415680 w 3209207"/>
              <a:gd name="connsiteY32" fmla="*/ 229340 h 612850"/>
              <a:gd name="connsiteX33" fmla="*/ 512735 w 3209207"/>
              <a:gd name="connsiteY33" fmla="*/ 232120 h 612850"/>
              <a:gd name="connsiteX34" fmla="*/ 611464 w 3209207"/>
              <a:gd name="connsiteY34" fmla="*/ 235015 h 612850"/>
              <a:gd name="connsiteX35" fmla="*/ 711532 w 3209207"/>
              <a:gd name="connsiteY35" fmla="*/ 236985 h 612850"/>
              <a:gd name="connsiteX36" fmla="*/ 812604 w 3209207"/>
              <a:gd name="connsiteY36" fmla="*/ 236985 h 612850"/>
              <a:gd name="connsiteX37" fmla="*/ 915014 w 3209207"/>
              <a:gd name="connsiteY37" fmla="*/ 237795 h 612850"/>
              <a:gd name="connsiteX38" fmla="*/ 1018428 w 3209207"/>
              <a:gd name="connsiteY38" fmla="*/ 236985 h 612850"/>
              <a:gd name="connsiteX39" fmla="*/ 1122847 w 3209207"/>
              <a:gd name="connsiteY39" fmla="*/ 235015 h 612850"/>
              <a:gd name="connsiteX40" fmla="*/ 1227600 w 3209207"/>
              <a:gd name="connsiteY40" fmla="*/ 233162 h 612850"/>
              <a:gd name="connsiteX41" fmla="*/ 1333692 w 3209207"/>
              <a:gd name="connsiteY41" fmla="*/ 229340 h 612850"/>
              <a:gd name="connsiteX42" fmla="*/ 1441122 w 3209207"/>
              <a:gd name="connsiteY42" fmla="*/ 225634 h 612850"/>
              <a:gd name="connsiteX43" fmla="*/ 1547883 w 3209207"/>
              <a:gd name="connsiteY43" fmla="*/ 220769 h 612850"/>
              <a:gd name="connsiteX44" fmla="*/ 1655983 w 3209207"/>
              <a:gd name="connsiteY44" fmla="*/ 214282 h 612850"/>
              <a:gd name="connsiteX45" fmla="*/ 1765421 w 3209207"/>
              <a:gd name="connsiteY45" fmla="*/ 206638 h 612850"/>
              <a:gd name="connsiteX46" fmla="*/ 1874860 w 3209207"/>
              <a:gd name="connsiteY46" fmla="*/ 199108 h 612850"/>
              <a:gd name="connsiteX47" fmla="*/ 1984299 w 3209207"/>
              <a:gd name="connsiteY47" fmla="*/ 189495 h 612850"/>
              <a:gd name="connsiteX48" fmla="*/ 2095745 w 3209207"/>
              <a:gd name="connsiteY48" fmla="*/ 178144 h 612850"/>
              <a:gd name="connsiteX49" fmla="*/ 2205184 w 3209207"/>
              <a:gd name="connsiteY49" fmla="*/ 166793 h 612850"/>
              <a:gd name="connsiteX50" fmla="*/ 2316631 w 3209207"/>
              <a:gd name="connsiteY50" fmla="*/ 153472 h 612850"/>
              <a:gd name="connsiteX51" fmla="*/ 2429081 w 3209207"/>
              <a:gd name="connsiteY51" fmla="*/ 139226 h 612850"/>
              <a:gd name="connsiteX52" fmla="*/ 2539523 w 3209207"/>
              <a:gd name="connsiteY52" fmla="*/ 124052 h 612850"/>
              <a:gd name="connsiteX53" fmla="*/ 2651305 w 3209207"/>
              <a:gd name="connsiteY53" fmla="*/ 106215 h 612850"/>
              <a:gd name="connsiteX54" fmla="*/ 2763086 w 3209207"/>
              <a:gd name="connsiteY54" fmla="*/ 87219 h 612850"/>
              <a:gd name="connsiteX55" fmla="*/ 2874867 w 3209207"/>
              <a:gd name="connsiteY55" fmla="*/ 68339 h 612850"/>
              <a:gd name="connsiteX56" fmla="*/ 2986314 w 3209207"/>
              <a:gd name="connsiteY56" fmla="*/ 46331 h 612850"/>
              <a:gd name="connsiteX57" fmla="*/ 3097760 w 3209207"/>
              <a:gd name="connsiteY57" fmla="*/ 23629 h 612850"/>
              <a:gd name="connsiteX58" fmla="*/ 3209207 w 3209207"/>
              <a:gd name="connsiteY58" fmla="*/ 0 h 612850"/>
              <a:gd name="connsiteX59" fmla="*/ 3195151 w 3209207"/>
              <a:gd name="connsiteY59" fmla="*/ 612847 h 61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209207" h="612850">
                <a:moveTo>
                  <a:pt x="3195151" y="612847"/>
                </a:moveTo>
                <a:cubicBezTo>
                  <a:pt x="3144238" y="612898"/>
                  <a:pt x="3088941" y="612318"/>
                  <a:pt x="3029871" y="611146"/>
                </a:cubicBezTo>
                <a:lnTo>
                  <a:pt x="2949639" y="608906"/>
                </a:lnTo>
                <a:lnTo>
                  <a:pt x="2978018" y="258115"/>
                </a:lnTo>
                <a:lnTo>
                  <a:pt x="2944764" y="260801"/>
                </a:lnTo>
                <a:lnTo>
                  <a:pt x="2806036" y="271446"/>
                </a:lnTo>
                <a:lnTo>
                  <a:pt x="2666958" y="278917"/>
                </a:lnTo>
                <a:lnTo>
                  <a:pt x="2528469" y="286593"/>
                </a:lnTo>
                <a:lnTo>
                  <a:pt x="2389479" y="292970"/>
                </a:lnTo>
                <a:lnTo>
                  <a:pt x="2252501" y="296993"/>
                </a:lnTo>
                <a:lnTo>
                  <a:pt x="2113775" y="300086"/>
                </a:lnTo>
                <a:lnTo>
                  <a:pt x="1975755" y="301980"/>
                </a:lnTo>
                <a:lnTo>
                  <a:pt x="1840287" y="302348"/>
                </a:lnTo>
                <a:lnTo>
                  <a:pt x="1703009" y="302570"/>
                </a:lnTo>
                <a:lnTo>
                  <a:pt x="1567693" y="301063"/>
                </a:lnTo>
                <a:lnTo>
                  <a:pt x="1432543" y="297523"/>
                </a:lnTo>
                <a:lnTo>
                  <a:pt x="1297969" y="294345"/>
                </a:lnTo>
                <a:lnTo>
                  <a:pt x="1164703" y="290015"/>
                </a:lnTo>
                <a:lnTo>
                  <a:pt x="1032796" y="283907"/>
                </a:lnTo>
                <a:lnTo>
                  <a:pt x="900940" y="277172"/>
                </a:lnTo>
                <a:lnTo>
                  <a:pt x="770303" y="270380"/>
                </a:lnTo>
                <a:lnTo>
                  <a:pt x="641641" y="261702"/>
                </a:lnTo>
                <a:lnTo>
                  <a:pt x="512966" y="253180"/>
                </a:lnTo>
                <a:lnTo>
                  <a:pt x="386177" y="243867"/>
                </a:lnTo>
                <a:lnTo>
                  <a:pt x="260746" y="232775"/>
                </a:lnTo>
                <a:lnTo>
                  <a:pt x="136447" y="222719"/>
                </a:lnTo>
                <a:lnTo>
                  <a:pt x="13506" y="210885"/>
                </a:lnTo>
                <a:lnTo>
                  <a:pt x="0" y="209475"/>
                </a:lnTo>
                <a:lnTo>
                  <a:pt x="40844" y="212313"/>
                </a:lnTo>
                <a:lnTo>
                  <a:pt x="132211" y="216946"/>
                </a:lnTo>
                <a:lnTo>
                  <a:pt x="225585" y="221811"/>
                </a:lnTo>
                <a:lnTo>
                  <a:pt x="320298" y="226444"/>
                </a:lnTo>
                <a:lnTo>
                  <a:pt x="415680" y="229340"/>
                </a:lnTo>
                <a:lnTo>
                  <a:pt x="512735" y="232120"/>
                </a:lnTo>
                <a:lnTo>
                  <a:pt x="611464" y="235015"/>
                </a:lnTo>
                <a:lnTo>
                  <a:pt x="711532" y="236985"/>
                </a:lnTo>
                <a:lnTo>
                  <a:pt x="812604" y="236985"/>
                </a:lnTo>
                <a:lnTo>
                  <a:pt x="915014" y="237795"/>
                </a:lnTo>
                <a:lnTo>
                  <a:pt x="1018428" y="236985"/>
                </a:lnTo>
                <a:lnTo>
                  <a:pt x="1122847" y="235015"/>
                </a:lnTo>
                <a:lnTo>
                  <a:pt x="1227600" y="233162"/>
                </a:lnTo>
                <a:lnTo>
                  <a:pt x="1333692" y="229340"/>
                </a:lnTo>
                <a:lnTo>
                  <a:pt x="1441122" y="225634"/>
                </a:lnTo>
                <a:lnTo>
                  <a:pt x="1547883" y="220769"/>
                </a:lnTo>
                <a:lnTo>
                  <a:pt x="1655983" y="214282"/>
                </a:lnTo>
                <a:lnTo>
                  <a:pt x="1765421" y="206638"/>
                </a:lnTo>
                <a:lnTo>
                  <a:pt x="1874860" y="199108"/>
                </a:lnTo>
                <a:lnTo>
                  <a:pt x="1984299" y="189495"/>
                </a:lnTo>
                <a:lnTo>
                  <a:pt x="2095745" y="178144"/>
                </a:lnTo>
                <a:lnTo>
                  <a:pt x="2205184" y="166793"/>
                </a:lnTo>
                <a:lnTo>
                  <a:pt x="2316631" y="153472"/>
                </a:lnTo>
                <a:lnTo>
                  <a:pt x="2429081" y="139226"/>
                </a:lnTo>
                <a:lnTo>
                  <a:pt x="2539523" y="124052"/>
                </a:lnTo>
                <a:lnTo>
                  <a:pt x="2651305" y="106215"/>
                </a:lnTo>
                <a:lnTo>
                  <a:pt x="2763086" y="87219"/>
                </a:lnTo>
                <a:lnTo>
                  <a:pt x="2874867" y="68339"/>
                </a:lnTo>
                <a:lnTo>
                  <a:pt x="2986314" y="46331"/>
                </a:lnTo>
                <a:lnTo>
                  <a:pt x="3097760" y="23629"/>
                </a:lnTo>
                <a:lnTo>
                  <a:pt x="3209207" y="0"/>
                </a:lnTo>
                <a:cubicBezTo>
                  <a:pt x="3198832" y="386055"/>
                  <a:pt x="3205525" y="226792"/>
                  <a:pt x="3195151" y="61284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defTabSz="342900"/>
            <a:endParaRPr lang="en-US" sz="1350" dirty="0">
              <a:solidFill>
                <a:prstClr val="black"/>
              </a:solidFill>
              <a:latin typeface="Century Gothic" panose="020B0502020202020204"/>
            </a:endParaRPr>
          </a:p>
        </p:txBody>
      </p:sp>
      <p:pic>
        <p:nvPicPr>
          <p:cNvPr id="2050" name="Picture 2" descr="Answers To Your Top 5 Questions – BANA – Bulimia Anorexia Nervosa  Association">
            <a:extLst>
              <a:ext uri="{FF2B5EF4-FFF2-40B4-BE49-F238E27FC236}">
                <a16:creationId xmlns:a16="http://schemas.microsoft.com/office/drawing/2014/main" id="{D83410FD-A638-028C-AB2A-EEFB560CB37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6569" y="570239"/>
            <a:ext cx="6404832" cy="400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F47433-4132-6F21-C466-D08097E1CED5}"/>
              </a:ext>
            </a:extLst>
          </p:cNvPr>
          <p:cNvSpPr txBox="1"/>
          <p:nvPr/>
        </p:nvSpPr>
        <p:spPr>
          <a:xfrm>
            <a:off x="801291" y="570240"/>
            <a:ext cx="564385" cy="400301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defTabSz="342900"/>
            <a:r>
              <a:rPr lang="en-GB" b="1" dirty="0">
                <a:solidFill>
                  <a:prstClr val="white"/>
                </a:solidFill>
                <a:latin typeface="Arial Black" panose="020B0A04020102020204" pitchFamily="34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99338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182</TotalTime>
  <Words>400</Words>
  <Application>Microsoft Office PowerPoint</Application>
  <PresentationFormat>On-screen Show (16:9)</PresentationFormat>
  <Paragraphs>72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Trebuchet MS</vt:lpstr>
      <vt:lpstr>Wingdings</vt:lpstr>
      <vt:lpstr>Calibri Light</vt:lpstr>
      <vt:lpstr>Wingdings 3</vt:lpstr>
      <vt:lpstr>Century Gothic</vt:lpstr>
      <vt:lpstr>Corbel</vt:lpstr>
      <vt:lpstr>Calibri</vt:lpstr>
      <vt:lpstr>Arial</vt:lpstr>
      <vt:lpstr>Comic Sans MS</vt:lpstr>
      <vt:lpstr>Arial Black</vt:lpstr>
      <vt:lpstr>Times New Roman</vt:lpstr>
      <vt:lpstr>Banded</vt:lpstr>
      <vt:lpstr>Ion Boardroom</vt:lpstr>
      <vt:lpstr>Respect Assembly 2 19.01.26</vt:lpstr>
      <vt:lpstr>PowerPoint Presentation</vt:lpstr>
      <vt:lpstr>What are our 5 British values?  </vt:lpstr>
      <vt:lpstr>PowerPoint Presentation</vt:lpstr>
      <vt:lpstr>PowerPoint Presentation</vt:lpstr>
      <vt:lpstr>PowerPoint Presentation</vt:lpstr>
      <vt:lpstr>Think: How can a handshake change the world?</vt:lpstr>
      <vt:lpstr>PowerPoint Presentation</vt:lpstr>
      <vt:lpstr>Hounslow Libraries</vt:lpstr>
      <vt:lpstr>Where are we?</vt:lpstr>
      <vt:lpstr>Feltham Library</vt:lpstr>
      <vt:lpstr>Bedfont Library</vt:lpstr>
      <vt:lpstr>Joining the library</vt:lpstr>
      <vt:lpstr>What do we have?</vt:lpstr>
      <vt:lpstr>Books</vt:lpstr>
      <vt:lpstr>Computers</vt:lpstr>
      <vt:lpstr>Activities for Children</vt:lpstr>
      <vt:lpstr>Ready for the Summer? Keep an eye on our :   Summer Reading Challenge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24</cp:revision>
  <cp:lastPrinted>2025-10-13T14:07:24Z</cp:lastPrinted>
  <dcterms:modified xsi:type="dcterms:W3CDTF">2026-01-18T20:08:33Z</dcterms:modified>
</cp:coreProperties>
</file>