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A36FC5-C84B-42F9-9647-C2B651459269}" v="1" dt="2024-11-01T13:28:59.3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51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CAA36FC5-C84B-42F9-9647-C2B651459269}"/>
    <pc:docChg chg="custSel modSld">
      <pc:chgData name="Emilie Woodroffe" userId="b157383c7860d663" providerId="LiveId" clId="{CAA36FC5-C84B-42F9-9647-C2B651459269}" dt="2024-11-01T13:28:59.328" v="1"/>
      <pc:docMkLst>
        <pc:docMk/>
      </pc:docMkLst>
      <pc:sldChg chg="addSp delSp modSp mod">
        <pc:chgData name="Emilie Woodroffe" userId="b157383c7860d663" providerId="LiveId" clId="{CAA36FC5-C84B-42F9-9647-C2B651459269}" dt="2024-11-01T13:28:59.328" v="1"/>
        <pc:sldMkLst>
          <pc:docMk/>
          <pc:sldMk cId="2685529057" sldId="264"/>
        </pc:sldMkLst>
        <pc:spChg chg="del">
          <ac:chgData name="Emilie Woodroffe" userId="b157383c7860d663" providerId="LiveId" clId="{CAA36FC5-C84B-42F9-9647-C2B651459269}" dt="2024-11-01T13:28:58.654" v="0" actId="478"/>
          <ac:spMkLst>
            <pc:docMk/>
            <pc:sldMk cId="2685529057" sldId="264"/>
            <ac:spMk id="2" creationId="{32D48C36-0292-FF31-28B2-FC3AE2352704}"/>
          </ac:spMkLst>
        </pc:spChg>
        <pc:spChg chg="del">
          <ac:chgData name="Emilie Woodroffe" userId="b157383c7860d663" providerId="LiveId" clId="{CAA36FC5-C84B-42F9-9647-C2B651459269}" dt="2024-11-01T13:28:58.654" v="0" actId="478"/>
          <ac:spMkLst>
            <pc:docMk/>
            <pc:sldMk cId="2685529057" sldId="264"/>
            <ac:spMk id="3" creationId="{53AF7701-B6CF-A538-A48B-17D443DC75FB}"/>
          </ac:spMkLst>
        </pc:spChg>
        <pc:spChg chg="del">
          <ac:chgData name="Emilie Woodroffe" userId="b157383c7860d663" providerId="LiveId" clId="{CAA36FC5-C84B-42F9-9647-C2B651459269}" dt="2024-11-01T13:28:58.654" v="0" actId="478"/>
          <ac:spMkLst>
            <pc:docMk/>
            <pc:sldMk cId="2685529057" sldId="264"/>
            <ac:spMk id="4" creationId="{24E66FB9-B41C-82BE-E672-CAD71BC522E4}"/>
          </ac:spMkLst>
        </pc:spChg>
        <pc:spChg chg="del">
          <ac:chgData name="Emilie Woodroffe" userId="b157383c7860d663" providerId="LiveId" clId="{CAA36FC5-C84B-42F9-9647-C2B651459269}" dt="2024-11-01T13:28:58.654" v="0" actId="478"/>
          <ac:spMkLst>
            <pc:docMk/>
            <pc:sldMk cId="2685529057" sldId="264"/>
            <ac:spMk id="5" creationId="{9BA3449F-089E-9AF6-FCAC-1483F90C542B}"/>
          </ac:spMkLst>
        </pc:spChg>
        <pc:spChg chg="del">
          <ac:chgData name="Emilie Woodroffe" userId="b157383c7860d663" providerId="LiveId" clId="{CAA36FC5-C84B-42F9-9647-C2B651459269}" dt="2024-11-01T13:28:58.654" v="0" actId="478"/>
          <ac:spMkLst>
            <pc:docMk/>
            <pc:sldMk cId="2685529057" sldId="264"/>
            <ac:spMk id="7" creationId="{77BEAAB0-BFF6-AF8F-9069-97B69C3A900B}"/>
          </ac:spMkLst>
        </pc:spChg>
        <pc:spChg chg="del">
          <ac:chgData name="Emilie Woodroffe" userId="b157383c7860d663" providerId="LiveId" clId="{CAA36FC5-C84B-42F9-9647-C2B651459269}" dt="2024-11-01T13:28:58.654" v="0" actId="478"/>
          <ac:spMkLst>
            <pc:docMk/>
            <pc:sldMk cId="2685529057" sldId="264"/>
            <ac:spMk id="8" creationId="{34C7C6C0-B894-5F80-1949-88E80F9FF0FB}"/>
          </ac:spMkLst>
        </pc:spChg>
        <pc:spChg chg="add mod">
          <ac:chgData name="Emilie Woodroffe" userId="b157383c7860d663" providerId="LiveId" clId="{CAA36FC5-C84B-42F9-9647-C2B651459269}" dt="2024-11-01T13:28:59.328" v="1"/>
          <ac:spMkLst>
            <pc:docMk/>
            <pc:sldMk cId="2685529057" sldId="264"/>
            <ac:spMk id="10" creationId="{53737BF8-FA97-AD1D-31EC-E6E8A7C75545}"/>
          </ac:spMkLst>
        </pc:spChg>
        <pc:spChg chg="add mod">
          <ac:chgData name="Emilie Woodroffe" userId="b157383c7860d663" providerId="LiveId" clId="{CAA36FC5-C84B-42F9-9647-C2B651459269}" dt="2024-11-01T13:28:59.328" v="1"/>
          <ac:spMkLst>
            <pc:docMk/>
            <pc:sldMk cId="2685529057" sldId="264"/>
            <ac:spMk id="11" creationId="{10D2F374-3D3F-8196-E204-C826613089C9}"/>
          </ac:spMkLst>
        </pc:spChg>
        <pc:spChg chg="add mod">
          <ac:chgData name="Emilie Woodroffe" userId="b157383c7860d663" providerId="LiveId" clId="{CAA36FC5-C84B-42F9-9647-C2B651459269}" dt="2024-11-01T13:28:59.328" v="1"/>
          <ac:spMkLst>
            <pc:docMk/>
            <pc:sldMk cId="2685529057" sldId="264"/>
            <ac:spMk id="12" creationId="{9DBDC55D-DD71-A533-1376-871AF1824876}"/>
          </ac:spMkLst>
        </pc:spChg>
        <pc:spChg chg="add mod">
          <ac:chgData name="Emilie Woodroffe" userId="b157383c7860d663" providerId="LiveId" clId="{CAA36FC5-C84B-42F9-9647-C2B651459269}" dt="2024-11-01T13:28:59.328" v="1"/>
          <ac:spMkLst>
            <pc:docMk/>
            <pc:sldMk cId="2685529057" sldId="264"/>
            <ac:spMk id="13" creationId="{19D2447A-EBA0-709C-65C2-035AECC93079}"/>
          </ac:spMkLst>
        </pc:spChg>
        <pc:spChg chg="add mod">
          <ac:chgData name="Emilie Woodroffe" userId="b157383c7860d663" providerId="LiveId" clId="{CAA36FC5-C84B-42F9-9647-C2B651459269}" dt="2024-11-01T13:28:59.328" v="1"/>
          <ac:spMkLst>
            <pc:docMk/>
            <pc:sldMk cId="2685529057" sldId="264"/>
            <ac:spMk id="14" creationId="{2CF32D79-5CAA-6E0A-936E-D4C7F3B5B6D2}"/>
          </ac:spMkLst>
        </pc:spChg>
        <pc:spChg chg="add mod">
          <ac:chgData name="Emilie Woodroffe" userId="b157383c7860d663" providerId="LiveId" clId="{CAA36FC5-C84B-42F9-9647-C2B651459269}" dt="2024-11-01T13:28:59.328" v="1"/>
          <ac:spMkLst>
            <pc:docMk/>
            <pc:sldMk cId="2685529057" sldId="264"/>
            <ac:spMk id="15" creationId="{A1E32058-526A-FD5F-4C8E-5843A724ABF7}"/>
          </ac:spMkLst>
        </pc:spChg>
        <pc:spChg chg="add mod">
          <ac:chgData name="Emilie Woodroffe" userId="b157383c7860d663" providerId="LiveId" clId="{CAA36FC5-C84B-42F9-9647-C2B651459269}" dt="2024-11-01T13:28:59.328" v="1"/>
          <ac:spMkLst>
            <pc:docMk/>
            <pc:sldMk cId="2685529057" sldId="264"/>
            <ac:spMk id="16" creationId="{693CDA4F-DD8A-BA83-B177-93D3ACDF3FC7}"/>
          </ac:spMkLst>
        </pc:spChg>
      </pc:sldChg>
    </pc:docChg>
  </pc:docChgLst>
  <pc:docChgLst>
    <pc:chgData name="Emilie Woodroffe" userId="b157383c7860d663" providerId="LiveId" clId="{CEC24510-EF28-4CDE-A88D-9FECF744BB76}"/>
    <pc:docChg chg="undo custSel addSld delSld modSld">
      <pc:chgData name="Emilie Woodroffe" userId="b157383c7860d663" providerId="LiveId" clId="{CEC24510-EF28-4CDE-A88D-9FECF744BB76}" dt="2024-10-17T08:43:53.041" v="20"/>
      <pc:docMkLst>
        <pc:docMk/>
      </pc:docMkLst>
      <pc:sldChg chg="addSp delSp modSp mod">
        <pc:chgData name="Emilie Woodroffe" userId="b157383c7860d663" providerId="LiveId" clId="{CEC24510-EF28-4CDE-A88D-9FECF744BB76}" dt="2024-10-17T08:43:53.041" v="20"/>
        <pc:sldMkLst>
          <pc:docMk/>
          <pc:sldMk cId="2685529057" sldId="264"/>
        </pc:sldMkLst>
        <pc:spChg chg="add mod">
          <ac:chgData name="Emilie Woodroffe" userId="b157383c7860d663" providerId="LiveId" clId="{CEC24510-EF28-4CDE-A88D-9FECF744BB76}" dt="2024-10-17T08:43:53.041" v="20"/>
          <ac:spMkLst>
            <pc:docMk/>
            <pc:sldMk cId="2685529057" sldId="264"/>
            <ac:spMk id="2" creationId="{32D48C36-0292-FF31-28B2-FC3AE2352704}"/>
          </ac:spMkLst>
        </pc:spChg>
        <pc:spChg chg="add mod">
          <ac:chgData name="Emilie Woodroffe" userId="b157383c7860d663" providerId="LiveId" clId="{CEC24510-EF28-4CDE-A88D-9FECF744BB76}" dt="2024-10-17T08:43:53.041" v="20"/>
          <ac:spMkLst>
            <pc:docMk/>
            <pc:sldMk cId="2685529057" sldId="264"/>
            <ac:spMk id="3" creationId="{53AF7701-B6CF-A538-A48B-17D443DC75FB}"/>
          </ac:spMkLst>
        </pc:spChg>
        <pc:spChg chg="add del">
          <ac:chgData name="Emilie Woodroffe" userId="b157383c7860d663" providerId="LiveId" clId="{CEC24510-EF28-4CDE-A88D-9FECF744BB76}" dt="2024-10-16T10:02:03.009" v="7" actId="478"/>
          <ac:spMkLst>
            <pc:docMk/>
            <pc:sldMk cId="2685529057" sldId="264"/>
            <ac:spMk id="3" creationId="{9892D031-9A15-D53E-85A1-A31C4C3A12FE}"/>
          </ac:spMkLst>
        </pc:spChg>
        <pc:spChg chg="add mod">
          <ac:chgData name="Emilie Woodroffe" userId="b157383c7860d663" providerId="LiveId" clId="{CEC24510-EF28-4CDE-A88D-9FECF744BB76}" dt="2024-10-17T08:43:53.041" v="20"/>
          <ac:spMkLst>
            <pc:docMk/>
            <pc:sldMk cId="2685529057" sldId="264"/>
            <ac:spMk id="4" creationId="{24E66FB9-B41C-82BE-E672-CAD71BC522E4}"/>
          </ac:spMkLst>
        </pc:spChg>
        <pc:spChg chg="add del">
          <ac:chgData name="Emilie Woodroffe" userId="b157383c7860d663" providerId="LiveId" clId="{CEC24510-EF28-4CDE-A88D-9FECF744BB76}" dt="2024-10-16T10:02:05.169" v="8" actId="478"/>
          <ac:spMkLst>
            <pc:docMk/>
            <pc:sldMk cId="2685529057" sldId="264"/>
            <ac:spMk id="4" creationId="{787DC573-C6AF-4B59-0878-888E8BD3EB21}"/>
          </ac:spMkLst>
        </pc:spChg>
        <pc:spChg chg="add del">
          <ac:chgData name="Emilie Woodroffe" userId="b157383c7860d663" providerId="LiveId" clId="{CEC24510-EF28-4CDE-A88D-9FECF744BB76}" dt="2024-10-16T10:02:03.009" v="7" actId="478"/>
          <ac:spMkLst>
            <pc:docMk/>
            <pc:sldMk cId="2685529057" sldId="264"/>
            <ac:spMk id="5" creationId="{76FCE11D-D99B-C8ED-F61B-CB931F49AA58}"/>
          </ac:spMkLst>
        </pc:spChg>
        <pc:spChg chg="add mod">
          <ac:chgData name="Emilie Woodroffe" userId="b157383c7860d663" providerId="LiveId" clId="{CEC24510-EF28-4CDE-A88D-9FECF744BB76}" dt="2024-10-17T08:43:53.041" v="20"/>
          <ac:spMkLst>
            <pc:docMk/>
            <pc:sldMk cId="2685529057" sldId="264"/>
            <ac:spMk id="5" creationId="{9BA3449F-089E-9AF6-FCAC-1483F90C542B}"/>
          </ac:spMkLst>
        </pc:spChg>
        <pc:spChg chg="add mod">
          <ac:chgData name="Emilie Woodroffe" userId="b157383c7860d663" providerId="LiveId" clId="{CEC24510-EF28-4CDE-A88D-9FECF744BB76}" dt="2024-10-17T08:43:53.041" v="20"/>
          <ac:spMkLst>
            <pc:docMk/>
            <pc:sldMk cId="2685529057" sldId="264"/>
            <ac:spMk id="7" creationId="{77BEAAB0-BFF6-AF8F-9069-97B69C3A900B}"/>
          </ac:spMkLst>
        </pc:spChg>
        <pc:spChg chg="del">
          <ac:chgData name="Emilie Woodroffe" userId="b157383c7860d663" providerId="LiveId" clId="{CEC24510-EF28-4CDE-A88D-9FECF744BB76}" dt="2024-10-16T10:02:26.812" v="16" actId="478"/>
          <ac:spMkLst>
            <pc:docMk/>
            <pc:sldMk cId="2685529057" sldId="264"/>
            <ac:spMk id="7" creationId="{E3B976DF-A6FA-7578-B5A3-2C9775224448}"/>
          </ac:spMkLst>
        </pc:spChg>
        <pc:spChg chg="add mod">
          <ac:chgData name="Emilie Woodroffe" userId="b157383c7860d663" providerId="LiveId" clId="{CEC24510-EF28-4CDE-A88D-9FECF744BB76}" dt="2024-10-17T08:43:53.041" v="20"/>
          <ac:spMkLst>
            <pc:docMk/>
            <pc:sldMk cId="2685529057" sldId="264"/>
            <ac:spMk id="8" creationId="{34C7C6C0-B894-5F80-1949-88E80F9FF0FB}"/>
          </ac:spMkLst>
        </pc:spChg>
        <pc:spChg chg="add mod">
          <ac:chgData name="Emilie Woodroffe" userId="b157383c7860d663" providerId="LiveId" clId="{CEC24510-EF28-4CDE-A88D-9FECF744BB76}" dt="2024-10-16T10:01:50.509" v="2"/>
          <ac:spMkLst>
            <pc:docMk/>
            <pc:sldMk cId="2685529057" sldId="264"/>
            <ac:spMk id="8" creationId="{63774493-18BE-A9DE-AD46-CF35E8E8F3BE}"/>
          </ac:spMkLst>
        </pc:spChg>
        <pc:spChg chg="add mod">
          <ac:chgData name="Emilie Woodroffe" userId="b157383c7860d663" providerId="LiveId" clId="{CEC24510-EF28-4CDE-A88D-9FECF744BB76}" dt="2024-10-16T10:01:50.509" v="2"/>
          <ac:spMkLst>
            <pc:docMk/>
            <pc:sldMk cId="2685529057" sldId="264"/>
            <ac:spMk id="10" creationId="{67569040-000E-896F-8207-2ABC2C4F56DB}"/>
          </ac:spMkLst>
        </pc:spChg>
        <pc:spChg chg="add del">
          <ac:chgData name="Emilie Woodroffe" userId="b157383c7860d663" providerId="LiveId" clId="{CEC24510-EF28-4CDE-A88D-9FECF744BB76}" dt="2024-10-16T10:02:03.009" v="7" actId="478"/>
          <ac:spMkLst>
            <pc:docMk/>
            <pc:sldMk cId="2685529057" sldId="264"/>
            <ac:spMk id="11" creationId="{82FB6155-EF73-4E76-B4CA-717526727E8F}"/>
          </ac:spMkLst>
        </pc:spChg>
        <pc:spChg chg="add del">
          <ac:chgData name="Emilie Woodroffe" userId="b157383c7860d663" providerId="LiveId" clId="{CEC24510-EF28-4CDE-A88D-9FECF744BB76}" dt="2024-10-16T10:02:03.009" v="7" actId="478"/>
          <ac:spMkLst>
            <pc:docMk/>
            <pc:sldMk cId="2685529057" sldId="264"/>
            <ac:spMk id="12" creationId="{0BFF1EF8-084B-4608-BC05-EB143649CB20}"/>
          </ac:spMkLst>
        </pc:spChg>
        <pc:spChg chg="add mod">
          <ac:chgData name="Emilie Woodroffe" userId="b157383c7860d663" providerId="LiveId" clId="{CEC24510-EF28-4CDE-A88D-9FECF744BB76}" dt="2024-10-16T10:01:50.509" v="2"/>
          <ac:spMkLst>
            <pc:docMk/>
            <pc:sldMk cId="2685529057" sldId="264"/>
            <ac:spMk id="15" creationId="{78686199-DA7A-6F60-11E6-EF49E51D1584}"/>
          </ac:spMkLst>
        </pc:spChg>
        <pc:spChg chg="add mod">
          <ac:chgData name="Emilie Woodroffe" userId="b157383c7860d663" providerId="LiveId" clId="{CEC24510-EF28-4CDE-A88D-9FECF744BB76}" dt="2024-10-16T10:01:50.509" v="2"/>
          <ac:spMkLst>
            <pc:docMk/>
            <pc:sldMk cId="2685529057" sldId="264"/>
            <ac:spMk id="16" creationId="{C11F8BCA-634F-82FB-26C1-03A2700BF3F8}"/>
          </ac:spMkLst>
        </pc:spChg>
        <pc:spChg chg="add del">
          <ac:chgData name="Emilie Woodroffe" userId="b157383c7860d663" providerId="LiveId" clId="{CEC24510-EF28-4CDE-A88D-9FECF744BB76}" dt="2024-10-16T10:02:03.009" v="7" actId="478"/>
          <ac:spMkLst>
            <pc:docMk/>
            <pc:sldMk cId="2685529057" sldId="264"/>
            <ac:spMk id="17" creationId="{07772029-499B-4E26-BBA2-6A6D5E33B3D7}"/>
          </ac:spMkLst>
        </pc:spChg>
        <pc:spChg chg="add mod">
          <ac:chgData name="Emilie Woodroffe" userId="b157383c7860d663" providerId="LiveId" clId="{CEC24510-EF28-4CDE-A88D-9FECF744BB76}" dt="2024-10-16T10:01:50.509" v="2"/>
          <ac:spMkLst>
            <pc:docMk/>
            <pc:sldMk cId="2685529057" sldId="264"/>
            <ac:spMk id="18" creationId="{10E90F0B-A79E-9FBE-B31A-B40BAA70649C}"/>
          </ac:spMkLst>
        </pc:spChg>
        <pc:spChg chg="add mod">
          <ac:chgData name="Emilie Woodroffe" userId="b157383c7860d663" providerId="LiveId" clId="{CEC24510-EF28-4CDE-A88D-9FECF744BB76}" dt="2024-10-16T10:01:50.509" v="2"/>
          <ac:spMkLst>
            <pc:docMk/>
            <pc:sldMk cId="2685529057" sldId="264"/>
            <ac:spMk id="20" creationId="{040CAED3-8751-61B1-70E6-6635D9AF0AC3}"/>
          </ac:spMkLst>
        </pc:spChg>
        <pc:spChg chg="add del mod">
          <ac:chgData name="Emilie Woodroffe" userId="b157383c7860d663" providerId="LiveId" clId="{CEC24510-EF28-4CDE-A88D-9FECF744BB76}" dt="2024-10-17T08:43:52.219" v="19" actId="478"/>
          <ac:spMkLst>
            <pc:docMk/>
            <pc:sldMk cId="2685529057" sldId="264"/>
            <ac:spMk id="21" creationId="{E3CE8987-919F-FCC6-0624-53B9A9F1D9B2}"/>
          </ac:spMkLst>
        </pc:spChg>
        <pc:spChg chg="add mod">
          <ac:chgData name="Emilie Woodroffe" userId="b157383c7860d663" providerId="LiveId" clId="{CEC24510-EF28-4CDE-A88D-9FECF744BB76}" dt="2024-10-16T10:02:32.038" v="17" actId="1076"/>
          <ac:spMkLst>
            <pc:docMk/>
            <pc:sldMk cId="2685529057" sldId="264"/>
            <ac:spMk id="22" creationId="{85C6B3CF-5832-7940-7DE9-443D8DF43712}"/>
          </ac:spMkLst>
        </pc:spChg>
        <pc:spChg chg="add del">
          <ac:chgData name="Emilie Woodroffe" userId="b157383c7860d663" providerId="LiveId" clId="{CEC24510-EF28-4CDE-A88D-9FECF744BB76}" dt="2024-10-16T10:02:05.169" v="8" actId="478"/>
          <ac:spMkLst>
            <pc:docMk/>
            <pc:sldMk cId="2685529057" sldId="264"/>
            <ac:spMk id="23" creationId="{12684117-C3C4-4205-80D6-C52CCEC8213E}"/>
          </ac:spMkLst>
        </pc:spChg>
        <pc:spChg chg="add del">
          <ac:chgData name="Emilie Woodroffe" userId="b157383c7860d663" providerId="LiveId" clId="{CEC24510-EF28-4CDE-A88D-9FECF744BB76}" dt="2024-10-16T10:02:03.009" v="7" actId="478"/>
          <ac:spMkLst>
            <pc:docMk/>
            <pc:sldMk cId="2685529057" sldId="264"/>
            <ac:spMk id="24" creationId="{9439B1F6-2D3A-3437-0513-9CE062D5977F}"/>
          </ac:spMkLst>
        </pc:spChg>
        <pc:spChg chg="add del mod">
          <ac:chgData name="Emilie Woodroffe" userId="b157383c7860d663" providerId="LiveId" clId="{CEC24510-EF28-4CDE-A88D-9FECF744BB76}" dt="2024-10-17T08:43:52.219" v="19" actId="478"/>
          <ac:spMkLst>
            <pc:docMk/>
            <pc:sldMk cId="2685529057" sldId="264"/>
            <ac:spMk id="25" creationId="{C870B946-E58A-CC87-F82C-671CE36DAA3C}"/>
          </ac:spMkLst>
        </pc:spChg>
        <pc:spChg chg="add del mod">
          <ac:chgData name="Emilie Woodroffe" userId="b157383c7860d663" providerId="LiveId" clId="{CEC24510-EF28-4CDE-A88D-9FECF744BB76}" dt="2024-10-17T08:43:52.219" v="19" actId="478"/>
          <ac:spMkLst>
            <pc:docMk/>
            <pc:sldMk cId="2685529057" sldId="264"/>
            <ac:spMk id="26" creationId="{FEC7E702-B5FF-E4E7-590C-4BD450E61C0F}"/>
          </ac:spMkLst>
        </pc:spChg>
        <pc:spChg chg="add del mod">
          <ac:chgData name="Emilie Woodroffe" userId="b157383c7860d663" providerId="LiveId" clId="{CEC24510-EF28-4CDE-A88D-9FECF744BB76}" dt="2024-10-17T08:43:52.219" v="19" actId="478"/>
          <ac:spMkLst>
            <pc:docMk/>
            <pc:sldMk cId="2685529057" sldId="264"/>
            <ac:spMk id="27" creationId="{5D16C58F-C590-B7E7-0FE4-83A96A0CDD30}"/>
          </ac:spMkLst>
        </pc:spChg>
        <pc:spChg chg="add del mod">
          <ac:chgData name="Emilie Woodroffe" userId="b157383c7860d663" providerId="LiveId" clId="{CEC24510-EF28-4CDE-A88D-9FECF744BB76}" dt="2024-10-17T08:43:52.219" v="19" actId="478"/>
          <ac:spMkLst>
            <pc:docMk/>
            <pc:sldMk cId="2685529057" sldId="264"/>
            <ac:spMk id="28" creationId="{1C189164-ADFB-67A3-CA47-484B814AAC6E}"/>
          </ac:spMkLst>
        </pc:spChg>
        <pc:picChg chg="add mod">
          <ac:chgData name="Emilie Woodroffe" userId="b157383c7860d663" providerId="LiveId" clId="{CEC24510-EF28-4CDE-A88D-9FECF744BB76}" dt="2024-10-16T10:01:50.509" v="2"/>
          <ac:picMkLst>
            <pc:docMk/>
            <pc:sldMk cId="2685529057" sldId="264"/>
            <ac:picMk id="2" creationId="{A497C811-29D0-9806-9AE6-48DDAA2E2CCF}"/>
          </ac:picMkLst>
        </pc:picChg>
        <pc:picChg chg="add del">
          <ac:chgData name="Emilie Woodroffe" userId="b157383c7860d663" providerId="LiveId" clId="{CEC24510-EF28-4CDE-A88D-9FECF744BB76}" dt="2024-10-16T10:01:55.839" v="4" actId="478"/>
          <ac:picMkLst>
            <pc:docMk/>
            <pc:sldMk cId="2685529057" sldId="264"/>
            <ac:picMk id="6" creationId="{FDF473F1-CCE4-E879-8E3D-3C35602962B0}"/>
          </ac:picMkLst>
        </pc:picChg>
        <pc:picChg chg="add mod">
          <ac:chgData name="Emilie Woodroffe" userId="b157383c7860d663" providerId="LiveId" clId="{CEC24510-EF28-4CDE-A88D-9FECF744BB76}" dt="2024-10-16T10:01:50.509" v="2"/>
          <ac:picMkLst>
            <pc:docMk/>
            <pc:sldMk cId="2685529057" sldId="264"/>
            <ac:picMk id="13" creationId="{5540F0FB-FE78-53B2-D23B-F0921EFF5E02}"/>
          </ac:picMkLst>
        </pc:picChg>
        <pc:picChg chg="add mod">
          <ac:chgData name="Emilie Woodroffe" userId="b157383c7860d663" providerId="LiveId" clId="{CEC24510-EF28-4CDE-A88D-9FECF744BB76}" dt="2024-10-16T10:01:50.509" v="2"/>
          <ac:picMkLst>
            <pc:docMk/>
            <pc:sldMk cId="2685529057" sldId="264"/>
            <ac:picMk id="14" creationId="{4011FB39-451C-6E58-A640-4E6195425F94}"/>
          </ac:picMkLst>
        </pc:picChg>
      </pc:sldChg>
      <pc:sldChg chg="addSp delSp modSp new del mod">
        <pc:chgData name="Emilie Woodroffe" userId="b157383c7860d663" providerId="LiveId" clId="{CEC24510-EF28-4CDE-A88D-9FECF744BB76}" dt="2024-10-16T10:02:35.380" v="18" actId="47"/>
        <pc:sldMkLst>
          <pc:docMk/>
          <pc:sldMk cId="3794536754" sldId="265"/>
        </pc:sldMkLst>
        <pc:spChg chg="del">
          <ac:chgData name="Emilie Woodroffe" userId="b157383c7860d663" providerId="LiveId" clId="{CEC24510-EF28-4CDE-A88D-9FECF744BB76}" dt="2024-10-16T10:02:17.141" v="13" actId="478"/>
          <ac:spMkLst>
            <pc:docMk/>
            <pc:sldMk cId="3794536754" sldId="265"/>
            <ac:spMk id="2" creationId="{B1DE378A-C27D-BF79-2225-33777BB872BC}"/>
          </ac:spMkLst>
        </pc:spChg>
        <pc:spChg chg="del">
          <ac:chgData name="Emilie Woodroffe" userId="b157383c7860d663" providerId="LiveId" clId="{CEC24510-EF28-4CDE-A88D-9FECF744BB76}" dt="2024-10-16T10:02:15.081" v="12" actId="478"/>
          <ac:spMkLst>
            <pc:docMk/>
            <pc:sldMk cId="3794536754" sldId="265"/>
            <ac:spMk id="3" creationId="{07E478C0-39AF-291E-FB4B-D9D90109154E}"/>
          </ac:spMkLst>
        </pc:spChg>
        <pc:spChg chg="add mod">
          <ac:chgData name="Emilie Woodroffe" userId="b157383c7860d663" providerId="LiveId" clId="{CEC24510-EF28-4CDE-A88D-9FECF744BB76}" dt="2024-10-16T10:01:58.080" v="6"/>
          <ac:spMkLst>
            <pc:docMk/>
            <pc:sldMk cId="3794536754" sldId="265"/>
            <ac:spMk id="5" creationId="{D0A11F1F-E09A-57AC-9F91-EB2420984B5A}"/>
          </ac:spMkLst>
        </pc:spChg>
        <pc:spChg chg="add mod">
          <ac:chgData name="Emilie Woodroffe" userId="b157383c7860d663" providerId="LiveId" clId="{CEC24510-EF28-4CDE-A88D-9FECF744BB76}" dt="2024-10-16T10:01:58.080" v="6"/>
          <ac:spMkLst>
            <pc:docMk/>
            <pc:sldMk cId="3794536754" sldId="265"/>
            <ac:spMk id="6" creationId="{D36AFF80-2927-6481-6557-37EB831EB8A0}"/>
          </ac:spMkLst>
        </pc:spChg>
        <pc:spChg chg="add mod">
          <ac:chgData name="Emilie Woodroffe" userId="b157383c7860d663" providerId="LiveId" clId="{CEC24510-EF28-4CDE-A88D-9FECF744BB76}" dt="2024-10-16T10:01:58.080" v="6"/>
          <ac:spMkLst>
            <pc:docMk/>
            <pc:sldMk cId="3794536754" sldId="265"/>
            <ac:spMk id="9" creationId="{D7FAB9BA-5EC1-62D9-C846-8E2BAC150603}"/>
          </ac:spMkLst>
        </pc:spChg>
        <pc:spChg chg="add mod">
          <ac:chgData name="Emilie Woodroffe" userId="b157383c7860d663" providerId="LiveId" clId="{CEC24510-EF28-4CDE-A88D-9FECF744BB76}" dt="2024-10-16T10:01:58.080" v="6"/>
          <ac:spMkLst>
            <pc:docMk/>
            <pc:sldMk cId="3794536754" sldId="265"/>
            <ac:spMk id="10" creationId="{B3B0A244-7CB3-7CBF-B30F-8ED36DB112AA}"/>
          </ac:spMkLst>
        </pc:spChg>
        <pc:spChg chg="add mod">
          <ac:chgData name="Emilie Woodroffe" userId="b157383c7860d663" providerId="LiveId" clId="{CEC24510-EF28-4CDE-A88D-9FECF744BB76}" dt="2024-10-16T10:01:58.080" v="6"/>
          <ac:spMkLst>
            <pc:docMk/>
            <pc:sldMk cId="3794536754" sldId="265"/>
            <ac:spMk id="11" creationId="{B68EF2EB-A23A-E508-2CD3-AF5B4549B339}"/>
          </ac:spMkLst>
        </pc:spChg>
        <pc:spChg chg="add mod">
          <ac:chgData name="Emilie Woodroffe" userId="b157383c7860d663" providerId="LiveId" clId="{CEC24510-EF28-4CDE-A88D-9FECF744BB76}" dt="2024-10-16T10:01:58.080" v="6"/>
          <ac:spMkLst>
            <pc:docMk/>
            <pc:sldMk cId="3794536754" sldId="265"/>
            <ac:spMk id="12" creationId="{2F452FE5-2266-E934-D2BC-D75C620454C8}"/>
          </ac:spMkLst>
        </pc:spChg>
        <pc:picChg chg="add del mod">
          <ac:chgData name="Emilie Woodroffe" userId="b157383c7860d663" providerId="LiveId" clId="{CEC24510-EF28-4CDE-A88D-9FECF744BB76}" dt="2024-10-16T10:02:11.111" v="11" actId="478"/>
          <ac:picMkLst>
            <pc:docMk/>
            <pc:sldMk cId="3794536754" sldId="265"/>
            <ac:picMk id="4" creationId="{05588E8D-23C9-9DA0-C7CE-A0A38819888A}"/>
          </ac:picMkLst>
        </pc:picChg>
        <pc:picChg chg="add del mod">
          <ac:chgData name="Emilie Woodroffe" userId="b157383c7860d663" providerId="LiveId" clId="{CEC24510-EF28-4CDE-A88D-9FECF744BB76}" dt="2024-10-16T10:02:09.749" v="10" actId="478"/>
          <ac:picMkLst>
            <pc:docMk/>
            <pc:sldMk cId="3794536754" sldId="265"/>
            <ac:picMk id="7" creationId="{6751F468-FABB-CA93-984D-42152019E02F}"/>
          </ac:picMkLst>
        </pc:picChg>
        <pc:picChg chg="add del mod">
          <ac:chgData name="Emilie Woodroffe" userId="b157383c7860d663" providerId="LiveId" clId="{CEC24510-EF28-4CDE-A88D-9FECF744BB76}" dt="2024-10-16T10:02:09.021" v="9" actId="478"/>
          <ac:picMkLst>
            <pc:docMk/>
            <pc:sldMk cId="3794536754" sldId="265"/>
            <ac:picMk id="8" creationId="{FFD43571-2897-1035-CA15-DACBC1E411F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4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image" Target="../media/image2.png"/><Relationship Id="rId5" Type="http://schemas.microsoft.com/office/2007/relationships/media" Target="../media/media3.m4a"/><Relationship Id="rId10" Type="http://schemas.openxmlformats.org/officeDocument/2006/relationships/image" Target="../media/image1.png"/><Relationship Id="rId4" Type="http://schemas.openxmlformats.org/officeDocument/2006/relationships/audio" Target="../media/media2.m4a"/><Relationship Id="rId9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rectangular object with orange border&#10;&#10;Description automatically generated">
            <a:extLst>
              <a:ext uri="{FF2B5EF4-FFF2-40B4-BE49-F238E27FC236}">
                <a16:creationId xmlns:a16="http://schemas.microsoft.com/office/drawing/2014/main" id="{FDF473F1-CCE4-E879-8E3D-3C35602962B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300A60E4-E564-E19C-D804-3006D1C1F66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4340" y="265844"/>
            <a:ext cx="1081686" cy="721124"/>
          </a:xfrm>
          <a:prstGeom prst="rect">
            <a:avLst/>
          </a:prstGeom>
        </p:spPr>
      </p:pic>
      <p:pic>
        <p:nvPicPr>
          <p:cNvPr id="19" name="Picture 18" descr="A close-up of a logo&#10;&#10;Description automatically generated">
            <a:extLst>
              <a:ext uri="{FF2B5EF4-FFF2-40B4-BE49-F238E27FC236}">
                <a16:creationId xmlns:a16="http://schemas.microsoft.com/office/drawing/2014/main" id="{D16D782F-0A17-9E26-74A7-89D99782536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85" y="165063"/>
            <a:ext cx="920288" cy="92028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85C6B3CF-5832-7940-7DE9-443D8DF43712}"/>
              </a:ext>
            </a:extLst>
          </p:cNvPr>
          <p:cNvSpPr txBox="1"/>
          <p:nvPr/>
        </p:nvSpPr>
        <p:spPr>
          <a:xfrm>
            <a:off x="3796332" y="347191"/>
            <a:ext cx="4599336" cy="36933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Knowledge organiser: The Hungry Giant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737BF8-FA97-AD1D-31EC-E6E8A7C75545}"/>
              </a:ext>
            </a:extLst>
          </p:cNvPr>
          <p:cNvSpPr txBox="1"/>
          <p:nvPr/>
        </p:nvSpPr>
        <p:spPr>
          <a:xfrm>
            <a:off x="574399" y="1351051"/>
            <a:ext cx="3821252" cy="2462213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“At the doctors” Questions and Answers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Qué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te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pasa</a:t>
            </a:r>
            <a:r>
              <a:rPr lang="en-GB" sz="1400" b="1" dirty="0">
                <a:latin typeface="Century Gothic" panose="020B0502020202020204" pitchFamily="34" charset="0"/>
              </a:rPr>
              <a:t>?- </a:t>
            </a:r>
            <a:r>
              <a:rPr lang="en-GB" sz="1400" dirty="0">
                <a:latin typeface="Century Gothic" panose="020B0502020202020204" pitchFamily="34" charset="0"/>
              </a:rPr>
              <a:t>What’s wrong?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No me </a:t>
            </a:r>
            <a:r>
              <a:rPr lang="en-GB" sz="1400" b="1" dirty="0" err="1">
                <a:latin typeface="Century Gothic" panose="020B0502020202020204" pitchFamily="34" charset="0"/>
              </a:rPr>
              <a:t>siento</a:t>
            </a:r>
            <a:r>
              <a:rPr lang="en-GB" sz="1400" b="1" dirty="0">
                <a:latin typeface="Century Gothic" panose="020B0502020202020204" pitchFamily="34" charset="0"/>
              </a:rPr>
              <a:t> bien- </a:t>
            </a:r>
            <a:r>
              <a:rPr lang="en-GB" sz="1400" dirty="0">
                <a:latin typeface="Century Gothic" panose="020B0502020202020204" pitchFamily="34" charset="0"/>
              </a:rPr>
              <a:t>I don’t feel well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Me </a:t>
            </a:r>
            <a:r>
              <a:rPr lang="en-GB" sz="1400" b="1" dirty="0" err="1">
                <a:latin typeface="Century Gothic" panose="020B0502020202020204" pitchFamily="34" charset="0"/>
              </a:rPr>
              <a:t>duele</a:t>
            </a:r>
            <a:r>
              <a:rPr lang="en-GB" sz="1400" b="1" dirty="0">
                <a:latin typeface="Century Gothic" panose="020B0502020202020204" pitchFamily="34" charset="0"/>
              </a:rPr>
              <a:t> la cabeza - </a:t>
            </a:r>
            <a:r>
              <a:rPr lang="en-GB" sz="1400" dirty="0">
                <a:latin typeface="Century Gothic" panose="020B0502020202020204" pitchFamily="34" charset="0"/>
              </a:rPr>
              <a:t>I have a headache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Me </a:t>
            </a:r>
            <a:r>
              <a:rPr lang="en-GB" sz="1400" b="1" dirty="0" err="1">
                <a:latin typeface="Century Gothic" panose="020B0502020202020204" pitchFamily="34" charset="0"/>
              </a:rPr>
              <a:t>duele</a:t>
            </a:r>
            <a:r>
              <a:rPr lang="en-GB" sz="1400" b="1" dirty="0">
                <a:latin typeface="Century Gothic" panose="020B0502020202020204" pitchFamily="34" charset="0"/>
              </a:rPr>
              <a:t> la </a:t>
            </a:r>
            <a:r>
              <a:rPr lang="en-GB" sz="1400" b="1" dirty="0" err="1">
                <a:latin typeface="Century Gothic" panose="020B0502020202020204" pitchFamily="34" charset="0"/>
              </a:rPr>
              <a:t>muela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I have toothache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Me </a:t>
            </a:r>
            <a:r>
              <a:rPr lang="en-GB" sz="1400" b="1" dirty="0" err="1">
                <a:latin typeface="Century Gothic" panose="020B0502020202020204" pitchFamily="34" charset="0"/>
              </a:rPr>
              <a:t>duele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oído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I have earache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Me </a:t>
            </a:r>
            <a:r>
              <a:rPr lang="en-GB" sz="1400" b="1" dirty="0" err="1">
                <a:latin typeface="Century Gothic" panose="020B0502020202020204" pitchFamily="34" charset="0"/>
              </a:rPr>
              <a:t>duele</a:t>
            </a:r>
            <a:r>
              <a:rPr lang="en-GB" sz="1400" b="1" dirty="0">
                <a:latin typeface="Century Gothic" panose="020B0502020202020204" pitchFamily="34" charset="0"/>
              </a:rPr>
              <a:t> la </a:t>
            </a:r>
            <a:r>
              <a:rPr lang="en-GB" sz="1400" b="1" dirty="0" err="1">
                <a:latin typeface="Century Gothic" panose="020B0502020202020204" pitchFamily="34" charset="0"/>
              </a:rPr>
              <a:t>barriga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I have tummy ache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Me </a:t>
            </a:r>
            <a:r>
              <a:rPr lang="en-GB" sz="1400" b="1" dirty="0" err="1">
                <a:latin typeface="Century Gothic" panose="020B0502020202020204" pitchFamily="34" charset="0"/>
              </a:rPr>
              <a:t>rompí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brazo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I broke my arm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0D2F374-3D3F-8196-E204-C826613089C9}"/>
              </a:ext>
            </a:extLst>
          </p:cNvPr>
          <p:cNvSpPr txBox="1"/>
          <p:nvPr/>
        </p:nvSpPr>
        <p:spPr>
          <a:xfrm>
            <a:off x="2847354" y="347412"/>
            <a:ext cx="6497291" cy="36933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Knowledge organiser: At the doctors and Jungle animals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DBDC55D-DD71-A533-1376-871AF1824876}"/>
              </a:ext>
            </a:extLst>
          </p:cNvPr>
          <p:cNvSpPr txBox="1"/>
          <p:nvPr/>
        </p:nvSpPr>
        <p:spPr>
          <a:xfrm>
            <a:off x="8271607" y="2597510"/>
            <a:ext cx="3462191" cy="3754874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Adjectives agree with the noun they describe. The spelling of the same adjective can change if you are describing a masculine (</a:t>
            </a:r>
            <a:r>
              <a:rPr lang="en-GB" sz="1400" b="1" dirty="0">
                <a:latin typeface="Century Gothic" panose="020B0502020202020204" pitchFamily="34" charset="0"/>
              </a:rPr>
              <a:t>un</a:t>
            </a:r>
            <a:r>
              <a:rPr lang="en-GB" sz="1400" dirty="0">
                <a:latin typeface="Century Gothic" panose="020B0502020202020204" pitchFamily="34" charset="0"/>
              </a:rPr>
              <a:t>) noun or a feminine(</a:t>
            </a:r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dirty="0">
                <a:latin typeface="Century Gothic" panose="020B0502020202020204" pitchFamily="34" charset="0"/>
              </a:rPr>
              <a:t>) noun.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For example : 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small : </a:t>
            </a:r>
            <a:r>
              <a:rPr lang="en-GB" sz="1400" b="1" dirty="0" err="1">
                <a:latin typeface="Century Gothic" panose="020B0502020202020204" pitchFamily="34" charset="0"/>
              </a:rPr>
              <a:t>pequeño</a:t>
            </a:r>
            <a:r>
              <a:rPr lang="en-GB" sz="1400" dirty="0">
                <a:latin typeface="Century Gothic" panose="020B0502020202020204" pitchFamily="34" charset="0"/>
              </a:rPr>
              <a:t> &gt; </a:t>
            </a:r>
            <a:r>
              <a:rPr lang="en-GB" sz="1400" b="1" dirty="0" err="1">
                <a:latin typeface="Century Gothic" panose="020B0502020202020204" pitchFamily="34" charset="0"/>
              </a:rPr>
              <a:t>pequeña</a:t>
            </a:r>
            <a:endParaRPr lang="en-GB" sz="1400" b="1" u="sng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tall: </a:t>
            </a:r>
            <a:r>
              <a:rPr lang="en-GB" sz="1400" b="1" dirty="0">
                <a:latin typeface="Century Gothic" panose="020B0502020202020204" pitchFamily="34" charset="0"/>
              </a:rPr>
              <a:t>alto</a:t>
            </a:r>
            <a:r>
              <a:rPr lang="en-GB" sz="1400" dirty="0">
                <a:latin typeface="Century Gothic" panose="020B0502020202020204" pitchFamily="34" charset="0"/>
              </a:rPr>
              <a:t>  &gt;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alta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long: </a:t>
            </a:r>
            <a:r>
              <a:rPr lang="en-GB" sz="1400" b="1" dirty="0">
                <a:latin typeface="Century Gothic" panose="020B0502020202020204" pitchFamily="34" charset="0"/>
              </a:rPr>
              <a:t>largo</a:t>
            </a:r>
            <a:r>
              <a:rPr lang="en-GB" sz="1400" dirty="0">
                <a:latin typeface="Century Gothic" panose="020B0502020202020204" pitchFamily="34" charset="0"/>
              </a:rPr>
              <a:t> &gt; </a:t>
            </a:r>
            <a:r>
              <a:rPr lang="en-GB" sz="1400" b="1" dirty="0" err="1">
                <a:latin typeface="Century Gothic" panose="020B0502020202020204" pitchFamily="34" charset="0"/>
              </a:rPr>
              <a:t>larga</a:t>
            </a:r>
            <a:endParaRPr lang="en-GB" sz="1400" b="1" u="sng" dirty="0">
              <a:latin typeface="Century Gothic" panose="020B0502020202020204" pitchFamily="34" charset="0"/>
            </a:endParaRP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Una </a:t>
            </a:r>
            <a:r>
              <a:rPr lang="en-GB" sz="1400" b="1" dirty="0" err="1">
                <a:latin typeface="Century Gothic" panose="020B0502020202020204" pitchFamily="34" charset="0"/>
              </a:rPr>
              <a:t>jirafa</a:t>
            </a:r>
            <a:r>
              <a:rPr lang="en-GB" sz="1400" b="1" dirty="0">
                <a:latin typeface="Century Gothic" panose="020B0502020202020204" pitchFamily="34" charset="0"/>
              </a:rPr>
              <a:t> es </a:t>
            </a:r>
            <a:r>
              <a:rPr lang="en-GB" sz="1400" b="1" dirty="0" err="1">
                <a:latin typeface="Century Gothic" panose="020B0502020202020204" pitchFamily="34" charset="0"/>
              </a:rPr>
              <a:t>alta.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elefante</a:t>
            </a:r>
            <a:r>
              <a:rPr lang="en-GB" sz="1400" b="1" dirty="0">
                <a:latin typeface="Century Gothic" panose="020B0502020202020204" pitchFamily="34" charset="0"/>
              </a:rPr>
              <a:t> es alto.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Una </a:t>
            </a:r>
            <a:r>
              <a:rPr lang="en-GB" sz="1400" b="1" dirty="0" err="1">
                <a:latin typeface="Century Gothic" panose="020B0502020202020204" pitchFamily="34" charset="0"/>
              </a:rPr>
              <a:t>serpiente</a:t>
            </a:r>
            <a:r>
              <a:rPr lang="en-GB" sz="1400" b="1" dirty="0">
                <a:latin typeface="Century Gothic" panose="020B0502020202020204" pitchFamily="34" charset="0"/>
              </a:rPr>
              <a:t> es </a:t>
            </a:r>
            <a:r>
              <a:rPr lang="en-GB" sz="1400" b="1" dirty="0" err="1">
                <a:latin typeface="Century Gothic" panose="020B0502020202020204" pitchFamily="34" charset="0"/>
              </a:rPr>
              <a:t>larga</a:t>
            </a:r>
            <a:r>
              <a:rPr lang="en-GB" sz="1400" b="1" dirty="0">
                <a:latin typeface="Century Gothic" panose="020B0502020202020204" pitchFamily="34" charset="0"/>
              </a:rPr>
              <a:t>.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loro es </a:t>
            </a:r>
            <a:r>
              <a:rPr lang="en-GB" sz="1400" b="1" dirty="0" err="1">
                <a:latin typeface="Century Gothic" panose="020B0502020202020204" pitchFamily="34" charset="0"/>
              </a:rPr>
              <a:t>pequeño</a:t>
            </a:r>
            <a:r>
              <a:rPr lang="en-GB" sz="1400" b="1" dirty="0"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9D2447A-EBA0-709C-65C2-035AECC93079}"/>
              </a:ext>
            </a:extLst>
          </p:cNvPr>
          <p:cNvSpPr txBox="1"/>
          <p:nvPr/>
        </p:nvSpPr>
        <p:spPr>
          <a:xfrm>
            <a:off x="511208" y="4815338"/>
            <a:ext cx="3821252" cy="116955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Phonics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“ji”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b="1" dirty="0" err="1">
                <a:latin typeface="Century Gothic" panose="020B0502020202020204" pitchFamily="34" charset="0"/>
              </a:rPr>
              <a:t>ji</a:t>
            </a:r>
            <a:r>
              <a:rPr lang="en-GB" sz="1400" dirty="0" err="1">
                <a:latin typeface="Century Gothic" panose="020B0502020202020204" pitchFamily="34" charset="0"/>
              </a:rPr>
              <a:t>rafa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gre</a:t>
            </a:r>
            <a:r>
              <a:rPr lang="en-GB" sz="1400" b="1" dirty="0">
                <a:latin typeface="Century Gothic" panose="020B0502020202020204" pitchFamily="34" charset="0"/>
              </a:rPr>
              <a:t>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dirty="0" err="1">
                <a:latin typeface="Century Gothic" panose="020B0502020202020204" pitchFamily="34" charset="0"/>
              </a:rPr>
              <a:t>ti</a:t>
            </a:r>
            <a:r>
              <a:rPr lang="en-GB" sz="1400" b="1" dirty="0" err="1">
                <a:latin typeface="Century Gothic" panose="020B0502020202020204" pitchFamily="34" charset="0"/>
              </a:rPr>
              <a:t>gre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pien</a:t>
            </a:r>
            <a:r>
              <a:rPr lang="en-GB" sz="1400" b="1" dirty="0">
                <a:latin typeface="Century Gothic" panose="020B0502020202020204" pitchFamily="34" charset="0"/>
              </a:rPr>
              <a:t>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dirty="0" err="1">
                <a:latin typeface="Century Gothic" panose="020B0502020202020204" pitchFamily="34" charset="0"/>
              </a:rPr>
              <a:t>ser</a:t>
            </a:r>
            <a:r>
              <a:rPr lang="en-GB" sz="1400" b="1" dirty="0" err="1">
                <a:latin typeface="Century Gothic" panose="020B0502020202020204" pitchFamily="34" charset="0"/>
              </a:rPr>
              <a:t>pien</a:t>
            </a:r>
            <a:r>
              <a:rPr lang="en-GB" sz="1400" dirty="0" err="1">
                <a:latin typeface="Century Gothic" panose="020B0502020202020204" pitchFamily="34" charset="0"/>
              </a:rPr>
              <a:t>te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CF32D79-5CAA-6E0A-936E-D4C7F3B5B6D2}"/>
              </a:ext>
            </a:extLst>
          </p:cNvPr>
          <p:cNvSpPr txBox="1"/>
          <p:nvPr/>
        </p:nvSpPr>
        <p:spPr>
          <a:xfrm>
            <a:off x="4700678" y="4549676"/>
            <a:ext cx="3474437" cy="203132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Adjectives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pequeño</a:t>
            </a:r>
            <a:r>
              <a:rPr lang="en-GB" sz="1400" b="1" dirty="0">
                <a:latin typeface="Century Gothic" panose="020B0502020202020204" pitchFamily="34" charset="0"/>
              </a:rPr>
              <a:t> -</a:t>
            </a:r>
            <a:r>
              <a:rPr lang="en-GB" sz="1400" dirty="0">
                <a:latin typeface="Century Gothic" panose="020B0502020202020204" pitchFamily="34" charset="0"/>
              </a:rPr>
              <a:t> small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grande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 - big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alto -</a:t>
            </a:r>
            <a:r>
              <a:rPr lang="en-GB" sz="1400" dirty="0">
                <a:latin typeface="Century Gothic" panose="020B0502020202020204" pitchFamily="34" charset="0"/>
              </a:rPr>
              <a:t> tall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largo -</a:t>
            </a:r>
            <a:r>
              <a:rPr lang="en-GB" sz="1400" dirty="0">
                <a:latin typeface="Century Gothic" panose="020B0502020202020204" pitchFamily="34" charset="0"/>
              </a:rPr>
              <a:t> long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rápido</a:t>
            </a:r>
            <a:r>
              <a:rPr lang="en-GB" sz="1400" b="1" dirty="0">
                <a:latin typeface="Century Gothic" panose="020B0502020202020204" pitchFamily="34" charset="0"/>
              </a:rPr>
              <a:t> –</a:t>
            </a:r>
            <a:r>
              <a:rPr lang="en-GB" sz="1400" dirty="0">
                <a:latin typeface="Century Gothic" panose="020B0502020202020204" pitchFamily="34" charset="0"/>
              </a:rPr>
              <a:t> quick, fast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colorido</a:t>
            </a:r>
            <a:r>
              <a:rPr lang="en-GB" sz="1400" b="1" dirty="0">
                <a:latin typeface="Century Gothic" panose="020B0502020202020204" pitchFamily="34" charset="0"/>
              </a:rPr>
              <a:t> –</a:t>
            </a:r>
            <a:r>
              <a:rPr lang="en-GB" sz="1400" dirty="0">
                <a:latin typeface="Century Gothic" panose="020B0502020202020204" pitchFamily="34" charset="0"/>
              </a:rPr>
              <a:t> colourful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terrible-</a:t>
            </a:r>
            <a:r>
              <a:rPr lang="en-GB" sz="1400" dirty="0">
                <a:latin typeface="Century Gothic" panose="020B0502020202020204" pitchFamily="34" charset="0"/>
              </a:rPr>
              <a:t> fierce/frightening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E32058-526A-FD5F-4C8E-5843A724ABF7}"/>
              </a:ext>
            </a:extLst>
          </p:cNvPr>
          <p:cNvSpPr txBox="1"/>
          <p:nvPr/>
        </p:nvSpPr>
        <p:spPr>
          <a:xfrm>
            <a:off x="4709874" y="959361"/>
            <a:ext cx="3462192" cy="3539430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Jungle animals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la selva - </a:t>
            </a:r>
            <a:r>
              <a:rPr lang="en-GB" sz="1400" dirty="0">
                <a:latin typeface="Century Gothic" panose="020B0502020202020204" pitchFamily="34" charset="0"/>
              </a:rPr>
              <a:t>the jungle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jirafa</a:t>
            </a:r>
            <a:r>
              <a:rPr lang="en-GB" sz="1400" b="1" dirty="0">
                <a:latin typeface="Century Gothic" panose="020B0502020202020204" pitchFamily="34" charset="0"/>
              </a:rPr>
              <a:t> -  </a:t>
            </a:r>
            <a:r>
              <a:rPr lang="en-GB" sz="1400" dirty="0">
                <a:latin typeface="Century Gothic" panose="020B0502020202020204" pitchFamily="34" charset="0"/>
              </a:rPr>
              <a:t>a giraffe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serpiente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a snake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loro - </a:t>
            </a:r>
            <a:r>
              <a:rPr lang="en-GB" sz="1400" dirty="0">
                <a:latin typeface="Century Gothic" panose="020B0502020202020204" pitchFamily="34" charset="0"/>
              </a:rPr>
              <a:t>a parrot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mono - </a:t>
            </a:r>
            <a:r>
              <a:rPr lang="en-GB" sz="1400" dirty="0">
                <a:latin typeface="Century Gothic" panose="020B0502020202020204" pitchFamily="34" charset="0"/>
              </a:rPr>
              <a:t>a monkey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tigre</a:t>
            </a:r>
            <a:r>
              <a:rPr lang="en-GB" sz="1400" b="1" dirty="0">
                <a:latin typeface="Century Gothic" panose="020B0502020202020204" pitchFamily="34" charset="0"/>
              </a:rPr>
              <a:t>- </a:t>
            </a:r>
            <a:r>
              <a:rPr lang="en-GB" sz="1400" dirty="0">
                <a:latin typeface="Century Gothic" panose="020B0502020202020204" pitchFamily="34" charset="0"/>
              </a:rPr>
              <a:t>a tiger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elefante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an elephant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Es  </a:t>
            </a:r>
            <a:r>
              <a:rPr lang="en-GB" sz="1400" dirty="0">
                <a:latin typeface="Century Gothic" panose="020B0502020202020204" pitchFamily="34" charset="0"/>
              </a:rPr>
              <a:t>– It is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es</a:t>
            </a:r>
            <a:r>
              <a:rPr lang="en-GB" sz="1400" dirty="0">
                <a:latin typeface="Century Gothic" panose="020B0502020202020204" pitchFamily="34" charset="0"/>
              </a:rPr>
              <a:t> – is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Es </a:t>
            </a:r>
            <a:r>
              <a:rPr lang="en-GB" sz="1400" b="1" dirty="0" err="1">
                <a:latin typeface="Century Gothic" panose="020B0502020202020204" pitchFamily="34" charset="0"/>
              </a:rPr>
              <a:t>pequeño</a:t>
            </a:r>
            <a:r>
              <a:rPr lang="en-GB" sz="1400" b="1" dirty="0">
                <a:latin typeface="Century Gothic" panose="020B0502020202020204" pitchFamily="34" charset="0"/>
              </a:rPr>
              <a:t> y </a:t>
            </a:r>
            <a:r>
              <a:rPr lang="en-GB" sz="1400" b="1" dirty="0" err="1">
                <a:latin typeface="Century Gothic" panose="020B0502020202020204" pitchFamily="34" charset="0"/>
              </a:rPr>
              <a:t>rápido</a:t>
            </a:r>
            <a:r>
              <a:rPr lang="en-GB" sz="1400" b="1" dirty="0">
                <a:latin typeface="Century Gothic" panose="020B0502020202020204" pitchFamily="34" charset="0"/>
              </a:rPr>
              <a:t>. </a:t>
            </a:r>
            <a:r>
              <a:rPr lang="en-GB" sz="1400" dirty="0">
                <a:latin typeface="Century Gothic" panose="020B0502020202020204" pitchFamily="34" charset="0"/>
              </a:rPr>
              <a:t>– It is small and fast.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Una </a:t>
            </a:r>
            <a:r>
              <a:rPr lang="en-GB" sz="1400" b="1" dirty="0" err="1">
                <a:latin typeface="Century Gothic" panose="020B0502020202020204" pitchFamily="34" charset="0"/>
              </a:rPr>
              <a:t>serpiente</a:t>
            </a:r>
            <a:r>
              <a:rPr lang="en-GB" sz="1400" b="1" dirty="0">
                <a:latin typeface="Century Gothic" panose="020B0502020202020204" pitchFamily="34" charset="0"/>
              </a:rPr>
              <a:t> es </a:t>
            </a:r>
            <a:r>
              <a:rPr lang="en-GB" sz="1400" b="1" dirty="0" err="1">
                <a:latin typeface="Century Gothic" panose="020B0502020202020204" pitchFamily="34" charset="0"/>
              </a:rPr>
              <a:t>larga</a:t>
            </a:r>
            <a:r>
              <a:rPr lang="en-GB" sz="1400" b="1" dirty="0">
                <a:latin typeface="Century Gothic" panose="020B0502020202020204" pitchFamily="34" charset="0"/>
              </a:rPr>
              <a:t> y </a:t>
            </a:r>
            <a:r>
              <a:rPr lang="en-GB" sz="1400" b="1" dirty="0" err="1">
                <a:latin typeface="Century Gothic" panose="020B0502020202020204" pitchFamily="34" charset="0"/>
              </a:rPr>
              <a:t>verde</a:t>
            </a:r>
            <a:r>
              <a:rPr lang="en-GB" sz="1400" b="1" dirty="0">
                <a:latin typeface="Century Gothic" panose="020B0502020202020204" pitchFamily="34" charset="0"/>
              </a:rPr>
              <a:t>. </a:t>
            </a:r>
            <a:r>
              <a:rPr lang="en-GB" sz="1400" dirty="0">
                <a:latin typeface="Century Gothic" panose="020B0502020202020204" pitchFamily="34" charset="0"/>
              </a:rPr>
              <a:t>– A snake is green and long.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3CDA4F-DD8A-BA83-B177-93D3ACDF3FC7}"/>
              </a:ext>
            </a:extLst>
          </p:cNvPr>
          <p:cNvSpPr txBox="1"/>
          <p:nvPr/>
        </p:nvSpPr>
        <p:spPr>
          <a:xfrm>
            <a:off x="8259361" y="1240957"/>
            <a:ext cx="3474437" cy="116955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There are two words for “</a:t>
            </a:r>
            <a:r>
              <a:rPr lang="en-GB" sz="1400" b="1" dirty="0">
                <a:latin typeface="Century Gothic" panose="020B0502020202020204" pitchFamily="34" charset="0"/>
              </a:rPr>
              <a:t>a</a:t>
            </a:r>
            <a:r>
              <a:rPr lang="en-GB" sz="1400" dirty="0">
                <a:latin typeface="Century Gothic" panose="020B0502020202020204" pitchFamily="34" charset="0"/>
              </a:rPr>
              <a:t>” 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in Spanish.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These words are “</a:t>
            </a:r>
            <a:r>
              <a:rPr lang="en-GB" sz="1400" b="1" dirty="0">
                <a:latin typeface="Century Gothic" panose="020B0502020202020204" pitchFamily="34" charset="0"/>
              </a:rPr>
              <a:t>un</a:t>
            </a:r>
            <a:r>
              <a:rPr lang="en-GB" sz="1400" dirty="0">
                <a:latin typeface="Century Gothic" panose="020B0502020202020204" pitchFamily="34" charset="0"/>
              </a:rPr>
              <a:t>” and “</a:t>
            </a:r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dirty="0">
                <a:latin typeface="Century Gothic" panose="020B0502020202020204" pitchFamily="34" charset="0"/>
              </a:rPr>
              <a:t>”.</a:t>
            </a:r>
          </a:p>
        </p:txBody>
      </p:sp>
      <p:pic>
        <p:nvPicPr>
          <p:cNvPr id="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90031EFD-421A-C463-E932-C060854CD0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alphaModFix amt="0"/>
          </a:blip>
          <a:stretch>
            <a:fillRect/>
          </a:stretch>
        </p:blipFill>
        <p:spPr>
          <a:xfrm>
            <a:off x="3018555" y="3273039"/>
            <a:ext cx="1189367" cy="1189367"/>
          </a:xfrm>
          <a:prstGeom prst="rect">
            <a:avLst/>
          </a:prstGeom>
        </p:spPr>
      </p:pic>
      <p:pic>
        <p:nvPicPr>
          <p:cNvPr id="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2DE88AA4-E9C9-793B-B034-A24DBCB1172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alphaModFix amt="0"/>
          </a:blip>
          <a:stretch>
            <a:fillRect/>
          </a:stretch>
        </p:blipFill>
        <p:spPr>
          <a:xfrm>
            <a:off x="2763520" y="4869797"/>
            <a:ext cx="1200721" cy="1200721"/>
          </a:xfrm>
          <a:prstGeom prst="rect">
            <a:avLst/>
          </a:prstGeom>
        </p:spPr>
      </p:pic>
      <p:pic>
        <p:nvPicPr>
          <p:cNvPr id="4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31FDC7F7-69B6-C079-6CDF-A3CCB3B71BE8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alphaModFix amt="0"/>
          </a:blip>
          <a:stretch>
            <a:fillRect/>
          </a:stretch>
        </p:blipFill>
        <p:spPr>
          <a:xfrm>
            <a:off x="6887775" y="494679"/>
            <a:ext cx="1331053" cy="1331053"/>
          </a:xfrm>
          <a:prstGeom prst="rect">
            <a:avLst/>
          </a:prstGeom>
        </p:spPr>
      </p:pic>
      <p:pic>
        <p:nvPicPr>
          <p:cNvPr id="5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93DDB34F-42FA-AFE2-79FA-F487F12609E6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>
            <a:alphaModFix amt="0"/>
          </a:blip>
          <a:stretch>
            <a:fillRect/>
          </a:stretch>
        </p:blipFill>
        <p:spPr>
          <a:xfrm>
            <a:off x="6863661" y="4498791"/>
            <a:ext cx="1256595" cy="1256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516</TotalTime>
  <Words>290</Words>
  <Application>Microsoft Office PowerPoint</Application>
  <PresentationFormat>Widescreen</PresentationFormat>
  <Paragraphs>58</Paragraphs>
  <Slides>1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SF</cp:lastModifiedBy>
  <cp:revision>54</cp:revision>
  <cp:lastPrinted>2019-12-01T14:04:10Z</cp:lastPrinted>
  <dcterms:created xsi:type="dcterms:W3CDTF">2019-08-20T09:39:52Z</dcterms:created>
  <dcterms:modified xsi:type="dcterms:W3CDTF">2025-02-05T08:55:48Z</dcterms:modified>
</cp:coreProperties>
</file>