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D8392F-A3C1-4EEC-9507-B12FA4D3D607}" v="8" dt="2025-01-09T15:00:55.2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110" d="100"/>
          <a:sy n="110" d="100"/>
        </p:scale>
        <p:origin x="516"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71D8392F-A3C1-4EEC-9507-B12FA4D3D607}"/>
    <pc:docChg chg="undo custSel addSld delSld modSld">
      <pc:chgData name="Emilie Woodroffe" userId="b157383c7860d663" providerId="LiveId" clId="{71D8392F-A3C1-4EEC-9507-B12FA4D3D607}" dt="2025-01-09T15:07:26.401" v="1359" actId="47"/>
      <pc:docMkLst>
        <pc:docMk/>
      </pc:docMkLst>
      <pc:sldChg chg="addSp delSp modSp mod">
        <pc:chgData name="Emilie Woodroffe" userId="b157383c7860d663" providerId="LiveId" clId="{71D8392F-A3C1-4EEC-9507-B12FA4D3D607}" dt="2025-01-09T15:07:17.841" v="1358" actId="33524"/>
        <pc:sldMkLst>
          <pc:docMk/>
          <pc:sldMk cId="2685529057" sldId="264"/>
        </pc:sldMkLst>
        <pc:spChg chg="del mod">
          <ac:chgData name="Emilie Woodroffe" userId="b157383c7860d663" providerId="LiveId" clId="{71D8392F-A3C1-4EEC-9507-B12FA4D3D607}" dt="2025-01-09T14:57:17.842" v="937" actId="478"/>
          <ac:spMkLst>
            <pc:docMk/>
            <pc:sldMk cId="2685529057" sldId="264"/>
            <ac:spMk id="2" creationId="{EEEE8C77-9B06-A74F-25E5-53DCC731E5D4}"/>
          </ac:spMkLst>
        </pc:spChg>
        <pc:spChg chg="del mod">
          <ac:chgData name="Emilie Woodroffe" userId="b157383c7860d663" providerId="LiveId" clId="{71D8392F-A3C1-4EEC-9507-B12FA4D3D607}" dt="2025-01-09T14:49:15.256" v="607" actId="21"/>
          <ac:spMkLst>
            <pc:docMk/>
            <pc:sldMk cId="2685529057" sldId="264"/>
            <ac:spMk id="4" creationId="{787DC573-C6AF-4B59-0878-888E8BD3EB21}"/>
          </ac:spMkLst>
        </pc:spChg>
        <pc:spChg chg="mod">
          <ac:chgData name="Emilie Woodroffe" userId="b157383c7860d663" providerId="LiveId" clId="{71D8392F-A3C1-4EEC-9507-B12FA4D3D607}" dt="2025-01-09T14:59:42.732" v="1014" actId="1076"/>
          <ac:spMkLst>
            <pc:docMk/>
            <pc:sldMk cId="2685529057" sldId="264"/>
            <ac:spMk id="5" creationId="{76FCE11D-D99B-C8ED-F61B-CB931F49AA58}"/>
          </ac:spMkLst>
        </pc:spChg>
        <pc:spChg chg="mod">
          <ac:chgData name="Emilie Woodroffe" userId="b157383c7860d663" providerId="LiveId" clId="{71D8392F-A3C1-4EEC-9507-B12FA4D3D607}" dt="2025-01-09T14:51:19.222" v="709" actId="1076"/>
          <ac:spMkLst>
            <pc:docMk/>
            <pc:sldMk cId="2685529057" sldId="264"/>
            <ac:spMk id="7" creationId="{E3B976DF-A6FA-7578-B5A3-2C9775224448}"/>
          </ac:spMkLst>
        </pc:spChg>
        <pc:spChg chg="mod">
          <ac:chgData name="Emilie Woodroffe" userId="b157383c7860d663" providerId="LiveId" clId="{71D8392F-A3C1-4EEC-9507-B12FA4D3D607}" dt="2025-01-09T15:07:17.841" v="1358" actId="33524"/>
          <ac:spMkLst>
            <pc:docMk/>
            <pc:sldMk cId="2685529057" sldId="264"/>
            <ac:spMk id="11" creationId="{82FB6155-EF73-4E76-B4CA-717526727E8F}"/>
          </ac:spMkLst>
        </pc:spChg>
        <pc:spChg chg="del">
          <ac:chgData name="Emilie Woodroffe" userId="b157383c7860d663" providerId="LiveId" clId="{71D8392F-A3C1-4EEC-9507-B12FA4D3D607}" dt="2025-01-09T14:38:31.076" v="19" actId="478"/>
          <ac:spMkLst>
            <pc:docMk/>
            <pc:sldMk cId="2685529057" sldId="264"/>
            <ac:spMk id="13" creationId="{DF639BF0-FA89-590B-5AD9-C0CDA2AED5FA}"/>
          </ac:spMkLst>
        </pc:spChg>
        <pc:spChg chg="mod">
          <ac:chgData name="Emilie Woodroffe" userId="b157383c7860d663" providerId="LiveId" clId="{71D8392F-A3C1-4EEC-9507-B12FA4D3D607}" dt="2025-01-09T15:01:49.523" v="1071" actId="20577"/>
          <ac:spMkLst>
            <pc:docMk/>
            <pc:sldMk cId="2685529057" sldId="264"/>
            <ac:spMk id="15" creationId="{901F66DA-7D2F-E2E3-C460-238C47A881D6}"/>
          </ac:spMkLst>
        </pc:spChg>
        <pc:spChg chg="add mod">
          <ac:chgData name="Emilie Woodroffe" userId="b157383c7860d663" providerId="LiveId" clId="{71D8392F-A3C1-4EEC-9507-B12FA4D3D607}" dt="2025-01-09T14:59:49.032" v="1016" actId="1076"/>
          <ac:spMkLst>
            <pc:docMk/>
            <pc:sldMk cId="2685529057" sldId="264"/>
            <ac:spMk id="17" creationId="{6695D7B3-C1B9-C60A-93D8-BC90C5806353}"/>
          </ac:spMkLst>
        </pc:spChg>
        <pc:spChg chg="add mod">
          <ac:chgData name="Emilie Woodroffe" userId="b157383c7860d663" providerId="LiveId" clId="{71D8392F-A3C1-4EEC-9507-B12FA4D3D607}" dt="2025-01-09T15:06:51.741" v="1356" actId="6549"/>
          <ac:spMkLst>
            <pc:docMk/>
            <pc:sldMk cId="2685529057" sldId="264"/>
            <ac:spMk id="18" creationId="{DECCD54E-A34D-84E1-6A7A-A51DFFB5240F}"/>
          </ac:spMkLst>
        </pc:spChg>
        <pc:spChg chg="del mod">
          <ac:chgData name="Emilie Woodroffe" userId="b157383c7860d663" providerId="LiveId" clId="{71D8392F-A3C1-4EEC-9507-B12FA4D3D607}" dt="2025-01-09T14:51:29.874" v="710" actId="478"/>
          <ac:spMkLst>
            <pc:docMk/>
            <pc:sldMk cId="2685529057" sldId="264"/>
            <ac:spMk id="23" creationId="{12684117-C3C4-4205-80D6-C52CCEC8213E}"/>
          </ac:spMkLst>
        </pc:spChg>
        <pc:spChg chg="mod">
          <ac:chgData name="Emilie Woodroffe" userId="b157383c7860d663" providerId="LiveId" clId="{71D8392F-A3C1-4EEC-9507-B12FA4D3D607}" dt="2025-01-09T15:06:33.051" v="1355" actId="113"/>
          <ac:spMkLst>
            <pc:docMk/>
            <pc:sldMk cId="2685529057" sldId="264"/>
            <ac:spMk id="24" creationId="{9439B1F6-2D3A-3437-0513-9CE062D5977F}"/>
          </ac:spMkLst>
        </pc:spChg>
        <pc:picChg chg="mod ord">
          <ac:chgData name="Emilie Woodroffe" userId="b157383c7860d663" providerId="LiveId" clId="{71D8392F-A3C1-4EEC-9507-B12FA4D3D607}" dt="2025-01-09T15:00:03.090" v="1020" actId="167"/>
          <ac:picMkLst>
            <pc:docMk/>
            <pc:sldMk cId="2685529057" sldId="264"/>
            <ac:picMk id="8" creationId="{3551F241-7264-C119-3CF1-27BE7987E52A}"/>
          </ac:picMkLst>
        </pc:picChg>
        <pc:picChg chg="mod ord modCrop">
          <ac:chgData name="Emilie Woodroffe" userId="b157383c7860d663" providerId="LiveId" clId="{71D8392F-A3C1-4EEC-9507-B12FA4D3D607}" dt="2025-01-09T15:00:36.521" v="1029" actId="1076"/>
          <ac:picMkLst>
            <pc:docMk/>
            <pc:sldMk cId="2685529057" sldId="264"/>
            <ac:picMk id="10" creationId="{3C3CF0B5-76EB-DBB6-2B9C-8213CFFF5EAA}"/>
          </ac:picMkLst>
        </pc:picChg>
        <pc:picChg chg="add mod">
          <ac:chgData name="Emilie Woodroffe" userId="b157383c7860d663" providerId="LiveId" clId="{71D8392F-A3C1-4EEC-9507-B12FA4D3D607}" dt="2025-01-09T14:41:51.636" v="118"/>
          <ac:picMkLst>
            <pc:docMk/>
            <pc:sldMk cId="2685529057" sldId="264"/>
            <ac:picMk id="16" creationId="{9C415C7A-70FD-66C0-1CD2-2A603239DEB6}"/>
          </ac:picMkLst>
        </pc:picChg>
        <pc:picChg chg="mod">
          <ac:chgData name="Emilie Woodroffe" userId="b157383c7860d663" providerId="LiveId" clId="{71D8392F-A3C1-4EEC-9507-B12FA4D3D607}" dt="2025-01-09T15:00:25.923" v="1026" actId="1076"/>
          <ac:picMkLst>
            <pc:docMk/>
            <pc:sldMk cId="2685529057" sldId="264"/>
            <ac:picMk id="19" creationId="{D16D782F-0A17-9E26-74A7-89D997825369}"/>
          </ac:picMkLst>
        </pc:picChg>
      </pc:sldChg>
      <pc:sldChg chg="addSp delSp modSp new del mod">
        <pc:chgData name="Emilie Woodroffe" userId="b157383c7860d663" providerId="LiveId" clId="{71D8392F-A3C1-4EEC-9507-B12FA4D3D607}" dt="2025-01-09T15:07:26.401" v="1359" actId="47"/>
        <pc:sldMkLst>
          <pc:docMk/>
          <pc:sldMk cId="3646989802" sldId="265"/>
        </pc:sldMkLst>
        <pc:spChg chg="add del mod">
          <ac:chgData name="Emilie Woodroffe" userId="b157383c7860d663" providerId="LiveId" clId="{71D8392F-A3C1-4EEC-9507-B12FA4D3D607}" dt="2025-01-09T14:57:35.701" v="943" actId="478"/>
          <ac:spMkLst>
            <pc:docMk/>
            <pc:sldMk cId="3646989802" sldId="265"/>
            <ac:spMk id="4" creationId="{787DC573-C6AF-4B59-0878-888E8BD3EB2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116316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147028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354352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768550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7D87AA2-985B-4650-92B9-A2019A2EE297}" type="datetimeFigureOut">
              <a:rPr lang="en-GB" smtClean="0"/>
              <a:t>05/02/2025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4167740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7D87AA2-985B-4650-92B9-A2019A2EE297}" type="datetimeFigureOut">
              <a:rPr lang="en-GB" smtClean="0"/>
              <a:t>05/02/2025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95350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87AA2-985B-4650-92B9-A2019A2EE297}" type="datetimeFigureOut">
              <a:rPr lang="en-GB" smtClean="0"/>
              <a:t>05/02/2025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462428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30828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D87AA2-985B-4650-92B9-A2019A2EE297}" type="datetimeFigureOut">
              <a:rPr lang="en-GB" smtClean="0"/>
              <a:t>05/02/2025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90833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14382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7D87AA2-985B-4650-92B9-A2019A2EE297}" type="datetimeFigureOut">
              <a:rPr lang="en-GB" smtClean="0"/>
              <a:t>05/02/2025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93DC58-EC5C-4F9C-A3D1-A1F3514E2EAB}" type="slidenum">
              <a:rPr lang="en-GB" smtClean="0"/>
              <a:t>‹#›</a:t>
            </a:fld>
            <a:endParaRPr lang="en-GB"/>
          </a:p>
        </p:txBody>
      </p:sp>
    </p:spTree>
    <p:extLst>
      <p:ext uri="{BB962C8B-B14F-4D97-AF65-F5344CB8AC3E}">
        <p14:creationId xmlns:p14="http://schemas.microsoft.com/office/powerpoint/2010/main" val="939196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D87AA2-985B-4650-92B9-A2019A2EE297}" type="datetimeFigureOut">
              <a:rPr lang="en-GB" smtClean="0"/>
              <a:t>05/02/2025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93DC58-EC5C-4F9C-A3D1-A1F3514E2EAB}" type="slidenum">
              <a:rPr lang="en-GB" smtClean="0"/>
              <a:t>‹#›</a:t>
            </a:fld>
            <a:endParaRPr lang="en-GB"/>
          </a:p>
        </p:txBody>
      </p:sp>
    </p:spTree>
    <p:extLst>
      <p:ext uri="{BB962C8B-B14F-4D97-AF65-F5344CB8AC3E}">
        <p14:creationId xmlns:p14="http://schemas.microsoft.com/office/powerpoint/2010/main" val="8112779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5" descr="A white rectangular object with orange border&#10;&#10;Description automatically generated">
            <a:extLst>
              <a:ext uri="{FF2B5EF4-FFF2-40B4-BE49-F238E27FC236}">
                <a16:creationId xmlns:a16="http://schemas.microsoft.com/office/drawing/2014/main" id="{95B6E06A-A2A5-FC57-3476-4EC60249EB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8" descr="A picture containing graphics, drawing, food&#10;&#10;Description automatically generated">
            <a:extLst>
              <a:ext uri="{FF2B5EF4-FFF2-40B4-BE49-F238E27FC236}">
                <a16:creationId xmlns:a16="http://schemas.microsoft.com/office/drawing/2014/main" id="{8FF338E2-E8E0-6309-1C2A-FBCE532BE4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2991" y="250116"/>
            <a:ext cx="1081686" cy="721124"/>
          </a:xfrm>
          <a:prstGeom prst="rect">
            <a:avLst/>
          </a:prstGeom>
        </p:spPr>
      </p:pic>
      <p:sp>
        <p:nvSpPr>
          <p:cNvPr id="11" name="TextBox 10">
            <a:extLst>
              <a:ext uri="{FF2B5EF4-FFF2-40B4-BE49-F238E27FC236}">
                <a16:creationId xmlns:a16="http://schemas.microsoft.com/office/drawing/2014/main" id="{82FB6155-EF73-4E76-B4CA-717526727E8F}"/>
              </a:ext>
            </a:extLst>
          </p:cNvPr>
          <p:cNvSpPr txBox="1"/>
          <p:nvPr/>
        </p:nvSpPr>
        <p:spPr>
          <a:xfrm>
            <a:off x="294515" y="756012"/>
            <a:ext cx="4168178" cy="3539430"/>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Weather question and answers bank</a:t>
            </a:r>
          </a:p>
          <a:p>
            <a:endParaRPr lang="en-GB" sz="1400" b="1" dirty="0">
              <a:latin typeface="Century Gothic" panose="020B0502020202020204" pitchFamily="34" charset="0"/>
            </a:endParaRPr>
          </a:p>
          <a:p>
            <a:r>
              <a:rPr lang="en-GB" sz="1400" b="1" dirty="0">
                <a:latin typeface="Century Gothic" panose="020B0502020202020204" pitchFamily="34" charset="0"/>
              </a:rPr>
              <a:t>¿</a:t>
            </a:r>
            <a:r>
              <a:rPr lang="en-GB" sz="1400" b="1" dirty="0" err="1">
                <a:latin typeface="Century Gothic" panose="020B0502020202020204" pitchFamily="34" charset="0"/>
              </a:rPr>
              <a:t>Qué</a:t>
            </a:r>
            <a:r>
              <a:rPr lang="en-GB" sz="1400" b="1" dirty="0">
                <a:latin typeface="Century Gothic" panose="020B0502020202020204" pitchFamily="34" charset="0"/>
              </a:rPr>
              <a:t> </a:t>
            </a:r>
            <a:r>
              <a:rPr lang="en-GB" sz="1400" b="1" dirty="0" err="1">
                <a:latin typeface="Century Gothic" panose="020B0502020202020204" pitchFamily="34" charset="0"/>
              </a:rPr>
              <a:t>tiempo</a:t>
            </a:r>
            <a:r>
              <a:rPr lang="en-GB" sz="1400" b="1" dirty="0">
                <a:latin typeface="Century Gothic" panose="020B0502020202020204" pitchFamily="34" charset="0"/>
              </a:rPr>
              <a:t> </a:t>
            </a:r>
            <a:r>
              <a:rPr lang="en-GB" sz="1400" b="1" dirty="0" err="1">
                <a:latin typeface="Century Gothic" panose="020B0502020202020204" pitchFamily="34" charset="0"/>
              </a:rPr>
              <a:t>hace</a:t>
            </a:r>
            <a:r>
              <a:rPr lang="en-GB" sz="1400" b="1" dirty="0">
                <a:latin typeface="Century Gothic" panose="020B0502020202020204" pitchFamily="34" charset="0"/>
              </a:rPr>
              <a:t> hoy? </a:t>
            </a:r>
            <a:r>
              <a:rPr lang="en-GB" sz="1400" dirty="0">
                <a:latin typeface="Century Gothic" panose="020B0502020202020204" pitchFamily="34" charset="0"/>
              </a:rPr>
              <a:t>what’s the weather like today?</a:t>
            </a:r>
          </a:p>
          <a:p>
            <a:r>
              <a:rPr lang="en-GB" sz="1400" b="1" dirty="0" err="1">
                <a:latin typeface="Century Gothic" panose="020B0502020202020204" pitchFamily="34" charset="0"/>
              </a:rPr>
              <a:t>Hace</a:t>
            </a:r>
            <a:r>
              <a:rPr lang="en-GB" sz="1400" b="1" dirty="0">
                <a:latin typeface="Century Gothic" panose="020B0502020202020204" pitchFamily="34" charset="0"/>
              </a:rPr>
              <a:t> sol – </a:t>
            </a:r>
            <a:r>
              <a:rPr lang="en-GB" sz="1400" dirty="0">
                <a:latin typeface="Century Gothic" panose="020B0502020202020204" pitchFamily="34" charset="0"/>
              </a:rPr>
              <a:t>It’s sunny</a:t>
            </a:r>
          </a:p>
          <a:p>
            <a:r>
              <a:rPr lang="en-GB" sz="1400" b="1" dirty="0" err="1">
                <a:latin typeface="Century Gothic" panose="020B0502020202020204" pitchFamily="34" charset="0"/>
              </a:rPr>
              <a:t>Hace</a:t>
            </a:r>
            <a:r>
              <a:rPr lang="en-GB" sz="1400" b="1" dirty="0">
                <a:latin typeface="Century Gothic" panose="020B0502020202020204" pitchFamily="34" charset="0"/>
              </a:rPr>
              <a:t> </a:t>
            </a:r>
            <a:r>
              <a:rPr lang="en-GB" sz="1400" b="1" dirty="0" err="1">
                <a:latin typeface="Century Gothic" panose="020B0502020202020204" pitchFamily="34" charset="0"/>
              </a:rPr>
              <a:t>calor</a:t>
            </a:r>
            <a:r>
              <a:rPr lang="en-GB" sz="1400" b="1" dirty="0">
                <a:latin typeface="Century Gothic" panose="020B0502020202020204" pitchFamily="34" charset="0"/>
              </a:rPr>
              <a:t> – </a:t>
            </a:r>
            <a:r>
              <a:rPr lang="en-GB" sz="1400" dirty="0">
                <a:latin typeface="Century Gothic" panose="020B0502020202020204" pitchFamily="34" charset="0"/>
              </a:rPr>
              <a:t>It’s hot</a:t>
            </a:r>
          </a:p>
          <a:p>
            <a:r>
              <a:rPr lang="en-GB" sz="1400" b="1" dirty="0" err="1">
                <a:latin typeface="Century Gothic" panose="020B0502020202020204" pitchFamily="34" charset="0"/>
              </a:rPr>
              <a:t>Hace</a:t>
            </a:r>
            <a:r>
              <a:rPr lang="en-GB" sz="1400" b="1" dirty="0">
                <a:latin typeface="Century Gothic" panose="020B0502020202020204" pitchFamily="34" charset="0"/>
              </a:rPr>
              <a:t> </a:t>
            </a:r>
            <a:r>
              <a:rPr lang="en-GB" sz="1400" b="1" dirty="0" err="1">
                <a:latin typeface="Century Gothic" panose="020B0502020202020204" pitchFamily="34" charset="0"/>
              </a:rPr>
              <a:t>frío</a:t>
            </a:r>
            <a:r>
              <a:rPr lang="en-GB" sz="1400" b="1" dirty="0">
                <a:latin typeface="Century Gothic" panose="020B0502020202020204" pitchFamily="34" charset="0"/>
              </a:rPr>
              <a:t> - </a:t>
            </a:r>
            <a:r>
              <a:rPr lang="en-GB" sz="1400" dirty="0">
                <a:latin typeface="Century Gothic" panose="020B0502020202020204" pitchFamily="34" charset="0"/>
              </a:rPr>
              <a:t>It’s cold</a:t>
            </a:r>
          </a:p>
          <a:p>
            <a:r>
              <a:rPr lang="en-GB" sz="1400" b="1" dirty="0" err="1">
                <a:latin typeface="Century Gothic" panose="020B0502020202020204" pitchFamily="34" charset="0"/>
              </a:rPr>
              <a:t>Hace</a:t>
            </a:r>
            <a:r>
              <a:rPr lang="en-GB" sz="1400" b="1" dirty="0">
                <a:latin typeface="Century Gothic" panose="020B0502020202020204" pitchFamily="34" charset="0"/>
              </a:rPr>
              <a:t> </a:t>
            </a:r>
            <a:r>
              <a:rPr lang="en-GB" sz="1400" b="1" dirty="0" err="1">
                <a:latin typeface="Century Gothic" panose="020B0502020202020204" pitchFamily="34" charset="0"/>
              </a:rPr>
              <a:t>viento</a:t>
            </a:r>
            <a:r>
              <a:rPr lang="en-GB" sz="1400" b="1" dirty="0">
                <a:latin typeface="Century Gothic" panose="020B0502020202020204" pitchFamily="34" charset="0"/>
              </a:rPr>
              <a:t> – </a:t>
            </a:r>
            <a:r>
              <a:rPr lang="en-GB" sz="1400" dirty="0">
                <a:latin typeface="Century Gothic" panose="020B0502020202020204" pitchFamily="34" charset="0"/>
              </a:rPr>
              <a:t>It’s windy</a:t>
            </a:r>
          </a:p>
          <a:p>
            <a:r>
              <a:rPr lang="en-GB" sz="1400" b="1" dirty="0" err="1">
                <a:latin typeface="Century Gothic" panose="020B0502020202020204" pitchFamily="34" charset="0"/>
              </a:rPr>
              <a:t>Está</a:t>
            </a:r>
            <a:r>
              <a:rPr lang="en-GB" sz="1400" b="1" dirty="0">
                <a:latin typeface="Century Gothic" panose="020B0502020202020204" pitchFamily="34" charset="0"/>
              </a:rPr>
              <a:t> </a:t>
            </a:r>
            <a:r>
              <a:rPr lang="en-GB" sz="1400" b="1" dirty="0" err="1">
                <a:latin typeface="Century Gothic" panose="020B0502020202020204" pitchFamily="34" charset="0"/>
              </a:rPr>
              <a:t>lloviendo</a:t>
            </a:r>
            <a:r>
              <a:rPr lang="en-GB" sz="1400" b="1" dirty="0">
                <a:latin typeface="Century Gothic" panose="020B0502020202020204" pitchFamily="34" charset="0"/>
              </a:rPr>
              <a:t> – </a:t>
            </a:r>
            <a:r>
              <a:rPr lang="en-GB" sz="1400" dirty="0">
                <a:latin typeface="Century Gothic" panose="020B0502020202020204" pitchFamily="34" charset="0"/>
              </a:rPr>
              <a:t>It’s raining</a:t>
            </a:r>
          </a:p>
          <a:p>
            <a:r>
              <a:rPr lang="en-GB" sz="1400" b="1" dirty="0" err="1">
                <a:latin typeface="Century Gothic" panose="020B0502020202020204" pitchFamily="34" charset="0"/>
              </a:rPr>
              <a:t>Está</a:t>
            </a:r>
            <a:r>
              <a:rPr lang="en-GB" sz="1400" b="1" dirty="0">
                <a:latin typeface="Century Gothic" panose="020B0502020202020204" pitchFamily="34" charset="0"/>
              </a:rPr>
              <a:t> </a:t>
            </a:r>
            <a:r>
              <a:rPr lang="en-GB" sz="1400" b="1" dirty="0" err="1">
                <a:latin typeface="Century Gothic" panose="020B0502020202020204" pitchFamily="34" charset="0"/>
              </a:rPr>
              <a:t>nevando</a:t>
            </a:r>
            <a:r>
              <a:rPr lang="en-GB" sz="1400" b="1" dirty="0">
                <a:latin typeface="Century Gothic" panose="020B0502020202020204" pitchFamily="34" charset="0"/>
              </a:rPr>
              <a:t> – </a:t>
            </a:r>
            <a:r>
              <a:rPr lang="en-GB" sz="1400" dirty="0">
                <a:latin typeface="Century Gothic" panose="020B0502020202020204" pitchFamily="34" charset="0"/>
              </a:rPr>
              <a:t>it’s snowing</a:t>
            </a:r>
          </a:p>
          <a:p>
            <a:r>
              <a:rPr lang="en-GB" sz="1400" b="1" dirty="0">
                <a:latin typeface="Century Gothic" panose="020B0502020202020204" pitchFamily="34" charset="0"/>
              </a:rPr>
              <a:t>Hay </a:t>
            </a:r>
            <a:r>
              <a:rPr lang="en-GB" sz="1400" b="1" dirty="0" err="1">
                <a:latin typeface="Century Gothic" panose="020B0502020202020204" pitchFamily="34" charset="0"/>
              </a:rPr>
              <a:t>niebla</a:t>
            </a:r>
            <a:r>
              <a:rPr lang="en-GB" sz="1400" b="1" dirty="0">
                <a:latin typeface="Century Gothic" panose="020B0502020202020204" pitchFamily="34" charset="0"/>
              </a:rPr>
              <a:t> – </a:t>
            </a:r>
            <a:r>
              <a:rPr lang="en-GB" sz="1400" dirty="0">
                <a:latin typeface="Century Gothic" panose="020B0502020202020204" pitchFamily="34" charset="0"/>
              </a:rPr>
              <a:t>It’s foggy</a:t>
            </a:r>
          </a:p>
          <a:p>
            <a:r>
              <a:rPr lang="en-GB" sz="1400" b="1" dirty="0" err="1">
                <a:latin typeface="Century Gothic" panose="020B0502020202020204" pitchFamily="34" charset="0"/>
              </a:rPr>
              <a:t>Está</a:t>
            </a:r>
            <a:r>
              <a:rPr lang="en-GB" sz="1400" b="1" dirty="0">
                <a:latin typeface="Century Gothic" panose="020B0502020202020204" pitchFamily="34" charset="0"/>
              </a:rPr>
              <a:t> </a:t>
            </a:r>
            <a:r>
              <a:rPr lang="en-GB" sz="1400" b="1" dirty="0" err="1">
                <a:latin typeface="Century Gothic" panose="020B0502020202020204" pitchFamily="34" charset="0"/>
              </a:rPr>
              <a:t>nublado</a:t>
            </a:r>
            <a:r>
              <a:rPr lang="en-GB" sz="1400" b="1" dirty="0">
                <a:latin typeface="Century Gothic" panose="020B0502020202020204" pitchFamily="34" charset="0"/>
              </a:rPr>
              <a:t> – </a:t>
            </a:r>
            <a:r>
              <a:rPr lang="en-GB" sz="1400" dirty="0">
                <a:latin typeface="Century Gothic" panose="020B0502020202020204" pitchFamily="34" charset="0"/>
              </a:rPr>
              <a:t>It’s cloudy</a:t>
            </a:r>
          </a:p>
          <a:p>
            <a:endParaRPr lang="en-GB" sz="1400" dirty="0">
              <a:latin typeface="Century Gothic" panose="020B0502020202020204" pitchFamily="34" charset="0"/>
            </a:endParaRPr>
          </a:p>
          <a:p>
            <a:r>
              <a:rPr lang="en-GB" sz="1400" b="1" dirty="0">
                <a:latin typeface="Century Gothic" panose="020B0502020202020204" pitchFamily="34" charset="0"/>
              </a:rPr>
              <a:t>En Madrid hay </a:t>
            </a:r>
            <a:r>
              <a:rPr lang="en-GB" sz="1400" b="1" dirty="0" err="1">
                <a:latin typeface="Century Gothic" panose="020B0502020202020204" pitchFamily="34" charset="0"/>
              </a:rPr>
              <a:t>niebla</a:t>
            </a:r>
            <a:r>
              <a:rPr lang="en-GB" sz="1400" b="1" dirty="0">
                <a:latin typeface="Century Gothic" panose="020B0502020202020204" pitchFamily="34" charset="0"/>
              </a:rPr>
              <a:t> – </a:t>
            </a:r>
            <a:r>
              <a:rPr lang="en-GB" sz="1400" dirty="0">
                <a:latin typeface="Century Gothic" panose="020B0502020202020204" pitchFamily="34" charset="0"/>
              </a:rPr>
              <a:t>In Madrid, it is foggy. </a:t>
            </a:r>
          </a:p>
          <a:p>
            <a:r>
              <a:rPr lang="en-GB" sz="1400" b="1" dirty="0">
                <a:latin typeface="Century Gothic" panose="020B0502020202020204" pitchFamily="34" charset="0"/>
              </a:rPr>
              <a:t>En Lanzarote </a:t>
            </a:r>
            <a:r>
              <a:rPr lang="en-GB" sz="1400" b="1" dirty="0" err="1">
                <a:latin typeface="Century Gothic" panose="020B0502020202020204" pitchFamily="34" charset="0"/>
              </a:rPr>
              <a:t>hace</a:t>
            </a:r>
            <a:r>
              <a:rPr lang="en-GB" sz="1400" b="1" dirty="0">
                <a:latin typeface="Century Gothic" panose="020B0502020202020204" pitchFamily="34" charset="0"/>
              </a:rPr>
              <a:t> </a:t>
            </a:r>
            <a:r>
              <a:rPr lang="en-GB" sz="1400" b="1" dirty="0" err="1">
                <a:latin typeface="Century Gothic" panose="020B0502020202020204" pitchFamily="34" charset="0"/>
              </a:rPr>
              <a:t>calor</a:t>
            </a:r>
            <a:r>
              <a:rPr lang="en-GB" sz="1400" b="1" dirty="0">
                <a:latin typeface="Century Gothic" panose="020B0502020202020204" pitchFamily="34" charset="0"/>
              </a:rPr>
              <a:t> y </a:t>
            </a:r>
            <a:r>
              <a:rPr lang="en-GB" sz="1400" b="1" dirty="0" err="1">
                <a:latin typeface="Century Gothic" panose="020B0502020202020204" pitchFamily="34" charset="0"/>
              </a:rPr>
              <a:t>hace</a:t>
            </a:r>
            <a:r>
              <a:rPr lang="en-GB" sz="1400" b="1" dirty="0">
                <a:latin typeface="Century Gothic" panose="020B0502020202020204" pitchFamily="34" charset="0"/>
              </a:rPr>
              <a:t> sol– </a:t>
            </a:r>
            <a:r>
              <a:rPr lang="en-GB" sz="1400" dirty="0">
                <a:latin typeface="Century Gothic" panose="020B0502020202020204" pitchFamily="34" charset="0"/>
              </a:rPr>
              <a:t>In Lanzarote, it is hot and it is sunny.</a:t>
            </a:r>
          </a:p>
        </p:txBody>
      </p:sp>
      <p:sp>
        <p:nvSpPr>
          <p:cNvPr id="7" name="TextBox 6">
            <a:extLst>
              <a:ext uri="{FF2B5EF4-FFF2-40B4-BE49-F238E27FC236}">
                <a16:creationId xmlns:a16="http://schemas.microsoft.com/office/drawing/2014/main" id="{E3B976DF-A6FA-7578-B5A3-2C9775224448}"/>
              </a:ext>
            </a:extLst>
          </p:cNvPr>
          <p:cNvSpPr txBox="1"/>
          <p:nvPr/>
        </p:nvSpPr>
        <p:spPr>
          <a:xfrm>
            <a:off x="3686144" y="238646"/>
            <a:ext cx="4087979" cy="369332"/>
          </a:xfrm>
          <a:prstGeom prst="rect">
            <a:avLst/>
          </a:prstGeom>
          <a:pattFill prst="pct5">
            <a:fgClr>
              <a:schemeClr val="accent4">
                <a:lumMod val="20000"/>
                <a:lumOff val="80000"/>
              </a:schemeClr>
            </a:fgClr>
            <a:bgClr>
              <a:schemeClr val="bg1"/>
            </a:bgClr>
          </a:pattFill>
          <a:ln w="38100">
            <a:solidFill>
              <a:srgbClr val="FFC000"/>
            </a:solidFill>
          </a:ln>
        </p:spPr>
        <p:txBody>
          <a:bodyPr wrap="none" rtlCol="0">
            <a:spAutoFit/>
          </a:bodyPr>
          <a:lstStyle/>
          <a:p>
            <a:r>
              <a:rPr lang="en-GB" b="1" dirty="0">
                <a:latin typeface="Century Gothic" panose="020B0502020202020204" pitchFamily="34" charset="0"/>
              </a:rPr>
              <a:t>Knowledge organiser: Summertime</a:t>
            </a:r>
          </a:p>
        </p:txBody>
      </p:sp>
      <p:pic>
        <p:nvPicPr>
          <p:cNvPr id="19" name="Picture 18" descr="A close-up of a logo&#10;&#10;Description automatically generated">
            <a:extLst>
              <a:ext uri="{FF2B5EF4-FFF2-40B4-BE49-F238E27FC236}">
                <a16:creationId xmlns:a16="http://schemas.microsoft.com/office/drawing/2014/main" id="{D16D782F-0A17-9E26-74A7-89D9978253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31278" y="168803"/>
            <a:ext cx="820408" cy="820408"/>
          </a:xfrm>
          <a:prstGeom prst="rect">
            <a:avLst/>
          </a:prstGeom>
        </p:spPr>
      </p:pic>
      <p:sp>
        <p:nvSpPr>
          <p:cNvPr id="24" name="TextBox 23">
            <a:extLst>
              <a:ext uri="{FF2B5EF4-FFF2-40B4-BE49-F238E27FC236}">
                <a16:creationId xmlns:a16="http://schemas.microsoft.com/office/drawing/2014/main" id="{9439B1F6-2D3A-3437-0513-9CE062D5977F}"/>
              </a:ext>
            </a:extLst>
          </p:cNvPr>
          <p:cNvSpPr txBox="1"/>
          <p:nvPr/>
        </p:nvSpPr>
        <p:spPr>
          <a:xfrm>
            <a:off x="9241639" y="4270584"/>
            <a:ext cx="2599686" cy="1815882"/>
          </a:xfrm>
          <a:prstGeom prst="rect">
            <a:avLst/>
          </a:prstGeom>
          <a:pattFill prst="pct5">
            <a:fgClr>
              <a:schemeClr val="accent4">
                <a:lumMod val="20000"/>
                <a:lumOff val="80000"/>
              </a:schemeClr>
            </a:fgClr>
            <a:bgClr>
              <a:schemeClr val="bg1"/>
            </a:bgClr>
          </a:pattFill>
          <a:ln w="38100">
            <a:solidFill>
              <a:srgbClr val="FF0000"/>
            </a:solidFill>
          </a:ln>
        </p:spPr>
        <p:txBody>
          <a:bodyPr wrap="square" rtlCol="0">
            <a:spAutoFit/>
          </a:bodyPr>
          <a:lstStyle/>
          <a:p>
            <a:r>
              <a:rPr lang="en-GB" sz="1400" b="1" dirty="0">
                <a:latin typeface="Century Gothic" panose="020B0502020202020204" pitchFamily="34" charset="0"/>
              </a:rPr>
              <a:t>Phonics</a:t>
            </a:r>
          </a:p>
          <a:p>
            <a:endParaRPr lang="en-GB" sz="1400" b="1" dirty="0">
              <a:latin typeface="Century Gothic" panose="020B0502020202020204" pitchFamily="34" charset="0"/>
            </a:endParaRPr>
          </a:p>
          <a:p>
            <a:r>
              <a:rPr lang="en-GB" sz="1400" b="1" dirty="0">
                <a:latin typeface="Century Gothic" panose="020B0502020202020204" pitchFamily="34" charset="0"/>
              </a:rPr>
              <a:t>“ha” </a:t>
            </a:r>
            <a:r>
              <a:rPr lang="en-GB" sz="1400" dirty="0">
                <a:latin typeface="Century Gothic" panose="020B0502020202020204" pitchFamily="34" charset="0"/>
              </a:rPr>
              <a:t>(</a:t>
            </a:r>
            <a:r>
              <a:rPr lang="en-GB" sz="1400" b="1" dirty="0" err="1">
                <a:latin typeface="Century Gothic" panose="020B0502020202020204" pitchFamily="34" charset="0"/>
              </a:rPr>
              <a:t>ha</a:t>
            </a:r>
            <a:r>
              <a:rPr lang="en-GB" sz="1400" dirty="0" err="1">
                <a:latin typeface="Century Gothic" panose="020B0502020202020204" pitchFamily="34" charset="0"/>
              </a:rPr>
              <a:t>ce</a:t>
            </a:r>
            <a:r>
              <a:rPr lang="en-GB" sz="1400" dirty="0">
                <a:latin typeface="Century Gothic" panose="020B0502020202020204" pitchFamily="34" charset="0"/>
              </a:rPr>
              <a:t>)</a:t>
            </a:r>
            <a:endParaRPr lang="en-GB" sz="1400" b="1" dirty="0">
              <a:latin typeface="Century Gothic" panose="020B0502020202020204" pitchFamily="34" charset="0"/>
            </a:endParaRPr>
          </a:p>
          <a:p>
            <a:r>
              <a:rPr lang="en-GB" sz="1400" b="1" dirty="0">
                <a:latin typeface="Century Gothic" panose="020B0502020202020204" pitchFamily="34" charset="0"/>
              </a:rPr>
              <a:t>“</a:t>
            </a:r>
            <a:r>
              <a:rPr lang="en-GB" sz="1400" b="1" dirty="0" err="1">
                <a:latin typeface="Century Gothic" panose="020B0502020202020204" pitchFamily="34" charset="0"/>
              </a:rPr>
              <a:t>ce</a:t>
            </a:r>
            <a:r>
              <a:rPr lang="en-GB" sz="1400" b="1" dirty="0">
                <a:latin typeface="Century Gothic" panose="020B0502020202020204" pitchFamily="34" charset="0"/>
              </a:rPr>
              <a:t>” </a:t>
            </a:r>
            <a:r>
              <a:rPr lang="en-GB" sz="1400" dirty="0">
                <a:latin typeface="Century Gothic" panose="020B0502020202020204" pitchFamily="34" charset="0"/>
              </a:rPr>
              <a:t>(</a:t>
            </a:r>
            <a:r>
              <a:rPr lang="en-GB" sz="1400" dirty="0" err="1">
                <a:latin typeface="Century Gothic" panose="020B0502020202020204" pitchFamily="34" charset="0"/>
              </a:rPr>
              <a:t>ha</a:t>
            </a:r>
            <a:r>
              <a:rPr lang="en-GB" sz="1400" b="1" dirty="0" err="1">
                <a:latin typeface="Century Gothic" panose="020B0502020202020204" pitchFamily="34" charset="0"/>
              </a:rPr>
              <a:t>ce</a:t>
            </a:r>
            <a:r>
              <a:rPr lang="en-GB" sz="1400" dirty="0">
                <a:latin typeface="Century Gothic" panose="020B0502020202020204" pitchFamily="34" charset="0"/>
              </a:rPr>
              <a:t>, Bar</a:t>
            </a:r>
            <a:r>
              <a:rPr lang="en-GB" sz="1400" b="1" dirty="0">
                <a:latin typeface="Century Gothic" panose="020B0502020202020204" pitchFamily="34" charset="0"/>
              </a:rPr>
              <a:t>ce</a:t>
            </a:r>
            <a:r>
              <a:rPr lang="en-GB" sz="1400" dirty="0">
                <a:latin typeface="Century Gothic" panose="020B0502020202020204" pitchFamily="34" charset="0"/>
              </a:rPr>
              <a:t>lona)</a:t>
            </a:r>
            <a:endParaRPr lang="en-GB" sz="1400" b="1" dirty="0">
              <a:latin typeface="Century Gothic" panose="020B0502020202020204" pitchFamily="34" charset="0"/>
            </a:endParaRPr>
          </a:p>
          <a:p>
            <a:r>
              <a:rPr lang="en-GB" sz="1400" b="1" dirty="0">
                <a:latin typeface="Century Gothic" panose="020B0502020202020204" pitchFamily="34" charset="0"/>
              </a:rPr>
              <a:t>“</a:t>
            </a:r>
            <a:r>
              <a:rPr lang="en-GB" sz="1400" b="1" dirty="0" err="1">
                <a:latin typeface="Century Gothic" panose="020B0502020202020204" pitchFamily="34" charset="0"/>
              </a:rPr>
              <a:t>vien</a:t>
            </a:r>
            <a:r>
              <a:rPr lang="en-GB" sz="1400" b="1" dirty="0">
                <a:latin typeface="Century Gothic" panose="020B0502020202020204" pitchFamily="34" charset="0"/>
              </a:rPr>
              <a:t>” </a:t>
            </a:r>
            <a:r>
              <a:rPr lang="en-GB" sz="1400" dirty="0">
                <a:latin typeface="Century Gothic" panose="020B0502020202020204" pitchFamily="34" charset="0"/>
              </a:rPr>
              <a:t>(</a:t>
            </a:r>
            <a:r>
              <a:rPr lang="en-GB" sz="1400" b="1" dirty="0" err="1">
                <a:latin typeface="Century Gothic" panose="020B0502020202020204" pitchFamily="34" charset="0"/>
              </a:rPr>
              <a:t>vien</a:t>
            </a:r>
            <a:r>
              <a:rPr lang="en-GB" sz="1400" dirty="0" err="1">
                <a:latin typeface="Century Gothic" panose="020B0502020202020204" pitchFamily="34" charset="0"/>
              </a:rPr>
              <a:t>to</a:t>
            </a:r>
            <a:r>
              <a:rPr lang="en-GB" sz="1400" dirty="0">
                <a:latin typeface="Century Gothic" panose="020B0502020202020204" pitchFamily="34" charset="0"/>
              </a:rPr>
              <a:t>)</a:t>
            </a:r>
            <a:endParaRPr lang="en-GB" sz="1400" b="1" dirty="0">
              <a:latin typeface="Century Gothic" panose="020B0502020202020204" pitchFamily="34" charset="0"/>
            </a:endParaRPr>
          </a:p>
          <a:p>
            <a:r>
              <a:rPr lang="en-GB" sz="1400" b="1" dirty="0">
                <a:latin typeface="Century Gothic" panose="020B0502020202020204" pitchFamily="34" charset="0"/>
              </a:rPr>
              <a:t>“hay”</a:t>
            </a:r>
            <a:r>
              <a:rPr lang="en-GB" sz="1400" dirty="0">
                <a:latin typeface="Century Gothic" panose="020B0502020202020204" pitchFamily="34" charset="0"/>
              </a:rPr>
              <a:t> (</a:t>
            </a:r>
            <a:r>
              <a:rPr lang="en-GB" sz="1400" b="1" dirty="0">
                <a:latin typeface="Century Gothic" panose="020B0502020202020204" pitchFamily="34" charset="0"/>
              </a:rPr>
              <a:t>hay</a:t>
            </a:r>
            <a:r>
              <a:rPr lang="en-GB" sz="1400" dirty="0">
                <a:latin typeface="Century Gothic" panose="020B0502020202020204" pitchFamily="34" charset="0"/>
              </a:rPr>
              <a:t>)</a:t>
            </a:r>
            <a:endParaRPr lang="en-GB" sz="1400" b="1" dirty="0">
              <a:latin typeface="Century Gothic" panose="020B0502020202020204" pitchFamily="34" charset="0"/>
            </a:endParaRPr>
          </a:p>
          <a:p>
            <a:r>
              <a:rPr lang="en-GB" sz="1400" b="1" dirty="0">
                <a:latin typeface="Century Gothic" panose="020B0502020202020204" pitchFamily="34" charset="0"/>
              </a:rPr>
              <a:t>“</a:t>
            </a:r>
            <a:r>
              <a:rPr lang="en-GB" sz="1400" b="1" dirty="0" err="1">
                <a:latin typeface="Century Gothic" panose="020B0502020202020204" pitchFamily="34" charset="0"/>
              </a:rPr>
              <a:t>llo</a:t>
            </a:r>
            <a:r>
              <a:rPr lang="en-GB" sz="1400" b="1" dirty="0">
                <a:latin typeface="Century Gothic" panose="020B0502020202020204" pitchFamily="34" charset="0"/>
              </a:rPr>
              <a:t>” </a:t>
            </a:r>
            <a:r>
              <a:rPr lang="en-GB" sz="1400" dirty="0">
                <a:latin typeface="Century Gothic" panose="020B0502020202020204" pitchFamily="34" charset="0"/>
              </a:rPr>
              <a:t>(</a:t>
            </a:r>
            <a:r>
              <a:rPr lang="en-GB" sz="1400" b="1" dirty="0" err="1">
                <a:latin typeface="Century Gothic" panose="020B0502020202020204" pitchFamily="34" charset="0"/>
              </a:rPr>
              <a:t>llo</a:t>
            </a:r>
            <a:r>
              <a:rPr lang="en-GB" sz="1400" dirty="0" err="1">
                <a:latin typeface="Century Gothic" panose="020B0502020202020204" pitchFamily="34" charset="0"/>
              </a:rPr>
              <a:t>viendo</a:t>
            </a:r>
            <a:r>
              <a:rPr lang="en-GB" sz="1400" dirty="0">
                <a:latin typeface="Century Gothic" panose="020B0502020202020204" pitchFamily="34" charset="0"/>
              </a:rPr>
              <a:t>)</a:t>
            </a:r>
            <a:endParaRPr lang="en-GB" sz="1400" b="1" dirty="0">
              <a:latin typeface="Century Gothic" panose="020B0502020202020204" pitchFamily="34" charset="0"/>
            </a:endParaRPr>
          </a:p>
          <a:p>
            <a:r>
              <a:rPr lang="en-GB" sz="1400" b="1" dirty="0">
                <a:latin typeface="Century Gothic" panose="020B0502020202020204" pitchFamily="34" charset="0"/>
              </a:rPr>
              <a:t>“van” </a:t>
            </a:r>
            <a:r>
              <a:rPr lang="en-GB" sz="1400" dirty="0">
                <a:latin typeface="Century Gothic" panose="020B0502020202020204" pitchFamily="34" charset="0"/>
              </a:rPr>
              <a:t>(</a:t>
            </a:r>
            <a:r>
              <a:rPr lang="en-GB" sz="1400" dirty="0" err="1">
                <a:latin typeface="Century Gothic" panose="020B0502020202020204" pitchFamily="34" charset="0"/>
              </a:rPr>
              <a:t>ne</a:t>
            </a:r>
            <a:r>
              <a:rPr lang="en-GB" sz="1400" b="1" dirty="0" err="1">
                <a:latin typeface="Century Gothic" panose="020B0502020202020204" pitchFamily="34" charset="0"/>
              </a:rPr>
              <a:t>van</a:t>
            </a:r>
            <a:r>
              <a:rPr lang="en-GB" sz="1400" dirty="0" err="1">
                <a:latin typeface="Century Gothic" panose="020B0502020202020204" pitchFamily="34" charset="0"/>
              </a:rPr>
              <a:t>do</a:t>
            </a:r>
            <a:r>
              <a:rPr lang="en-GB" sz="1400" dirty="0">
                <a:latin typeface="Century Gothic" panose="020B0502020202020204" pitchFamily="34" charset="0"/>
              </a:rPr>
              <a:t>)</a:t>
            </a:r>
          </a:p>
        </p:txBody>
      </p:sp>
      <p:sp>
        <p:nvSpPr>
          <p:cNvPr id="5" name="TextBox 4">
            <a:extLst>
              <a:ext uri="{FF2B5EF4-FFF2-40B4-BE49-F238E27FC236}">
                <a16:creationId xmlns:a16="http://schemas.microsoft.com/office/drawing/2014/main" id="{76FCE11D-D99B-C8ED-F61B-CB931F49AA58}"/>
              </a:ext>
            </a:extLst>
          </p:cNvPr>
          <p:cNvSpPr txBox="1"/>
          <p:nvPr/>
        </p:nvSpPr>
        <p:spPr>
          <a:xfrm>
            <a:off x="4587970" y="756012"/>
            <a:ext cx="4528392" cy="3539430"/>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ice cream flavours bank</a:t>
            </a:r>
          </a:p>
          <a:p>
            <a:endParaRPr lang="en-GB" sz="1400" b="1" dirty="0">
              <a:latin typeface="Century Gothic" panose="020B0502020202020204" pitchFamily="34" charset="0"/>
            </a:endParaRP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 </a:t>
            </a:r>
            <a:r>
              <a:rPr lang="en-GB" sz="1400" dirty="0">
                <a:latin typeface="Century Gothic" panose="020B0502020202020204" pitchFamily="34" charset="0"/>
              </a:rPr>
              <a:t>the ice cream</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chocolate - </a:t>
            </a:r>
            <a:r>
              <a:rPr lang="en-GB" sz="1400" dirty="0">
                <a:latin typeface="Century Gothic" panose="020B0502020202020204" pitchFamily="34" charset="0"/>
              </a:rPr>
              <a:t>the chocolate ice cream</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a:t>
            </a:r>
            <a:r>
              <a:rPr lang="en-GB" sz="1400" b="1" dirty="0" err="1">
                <a:latin typeface="Century Gothic" panose="020B0502020202020204" pitchFamily="34" charset="0"/>
              </a:rPr>
              <a:t>limón</a:t>
            </a:r>
            <a:r>
              <a:rPr lang="en-GB" sz="1400" b="1" dirty="0">
                <a:latin typeface="Century Gothic" panose="020B0502020202020204" pitchFamily="34" charset="0"/>
              </a:rPr>
              <a:t> - </a:t>
            </a:r>
            <a:r>
              <a:rPr lang="en-GB" sz="1400" dirty="0">
                <a:latin typeface="Century Gothic" panose="020B0502020202020204" pitchFamily="34" charset="0"/>
              </a:rPr>
              <a:t>the</a:t>
            </a:r>
            <a:r>
              <a:rPr lang="en-GB" sz="1400" b="1" dirty="0">
                <a:latin typeface="Century Gothic" panose="020B0502020202020204" pitchFamily="34" charset="0"/>
              </a:rPr>
              <a:t> </a:t>
            </a:r>
            <a:r>
              <a:rPr lang="en-GB" sz="1400" dirty="0">
                <a:latin typeface="Century Gothic" panose="020B0502020202020204" pitchFamily="34" charset="0"/>
              </a:rPr>
              <a:t>lemon ice cream</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a:t>
            </a:r>
            <a:r>
              <a:rPr lang="en-GB" sz="1400" b="1" dirty="0" err="1">
                <a:latin typeface="Century Gothic" panose="020B0502020202020204" pitchFamily="34" charset="0"/>
              </a:rPr>
              <a:t>fresa</a:t>
            </a:r>
            <a:r>
              <a:rPr lang="en-GB" sz="1400" b="1" dirty="0">
                <a:latin typeface="Century Gothic" panose="020B0502020202020204" pitchFamily="34" charset="0"/>
              </a:rPr>
              <a:t> - </a:t>
            </a:r>
            <a:r>
              <a:rPr lang="en-GB" sz="1400" dirty="0">
                <a:latin typeface="Century Gothic" panose="020B0502020202020204" pitchFamily="34" charset="0"/>
              </a:rPr>
              <a:t>the strawberry ice cream</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a:t>
            </a:r>
            <a:r>
              <a:rPr lang="en-GB" sz="1400" b="1" dirty="0" err="1">
                <a:latin typeface="Century Gothic" panose="020B0502020202020204" pitchFamily="34" charset="0"/>
              </a:rPr>
              <a:t>vainilla</a:t>
            </a:r>
            <a:r>
              <a:rPr lang="en-GB" sz="1400" b="1" dirty="0">
                <a:latin typeface="Century Gothic" panose="020B0502020202020204" pitchFamily="34" charset="0"/>
              </a:rPr>
              <a:t> - </a:t>
            </a:r>
            <a:r>
              <a:rPr lang="en-GB" sz="1400" dirty="0">
                <a:latin typeface="Century Gothic" panose="020B0502020202020204" pitchFamily="34" charset="0"/>
              </a:rPr>
              <a:t>the vanilla ice cream </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menta y chocolate - </a:t>
            </a:r>
            <a:r>
              <a:rPr lang="en-GB" sz="1400" dirty="0">
                <a:latin typeface="Century Gothic" panose="020B0502020202020204" pitchFamily="34" charset="0"/>
              </a:rPr>
              <a:t>the mint chocolate ice cream </a:t>
            </a:r>
          </a:p>
          <a:p>
            <a:r>
              <a:rPr lang="en-GB" sz="1400" b="1" dirty="0" err="1">
                <a:latin typeface="Century Gothic" panose="020B0502020202020204" pitchFamily="34" charset="0"/>
              </a:rPr>
              <a:t>el</a:t>
            </a:r>
            <a:r>
              <a:rPr lang="en-GB" sz="1400" b="1" dirty="0">
                <a:latin typeface="Century Gothic" panose="020B0502020202020204" pitchFamily="34" charset="0"/>
              </a:rPr>
              <a:t> </a:t>
            </a:r>
            <a:r>
              <a:rPr lang="en-GB" sz="1400" b="1" dirty="0" err="1">
                <a:latin typeface="Century Gothic" panose="020B0502020202020204" pitchFamily="34" charset="0"/>
              </a:rPr>
              <a:t>helado</a:t>
            </a:r>
            <a:r>
              <a:rPr lang="en-GB" sz="1400" b="1" dirty="0">
                <a:latin typeface="Century Gothic" panose="020B0502020202020204" pitchFamily="34" charset="0"/>
              </a:rPr>
              <a:t> de chicle – </a:t>
            </a:r>
            <a:r>
              <a:rPr lang="en-GB" sz="1400" dirty="0">
                <a:latin typeface="Century Gothic" panose="020B0502020202020204" pitchFamily="34" charset="0"/>
              </a:rPr>
              <a:t>a bubble gum ice cream </a:t>
            </a:r>
          </a:p>
          <a:p>
            <a:r>
              <a:rPr lang="en-GB" sz="1400" b="1" dirty="0">
                <a:latin typeface="Century Gothic" panose="020B0502020202020204" pitchFamily="34" charset="0"/>
              </a:rPr>
              <a:t>Mi </a:t>
            </a:r>
            <a:r>
              <a:rPr lang="en-GB" sz="1400" b="1" dirty="0" err="1">
                <a:latin typeface="Century Gothic" panose="020B0502020202020204" pitchFamily="34" charset="0"/>
              </a:rPr>
              <a:t>helado</a:t>
            </a:r>
            <a:r>
              <a:rPr lang="en-GB" sz="1400" b="1" dirty="0">
                <a:latin typeface="Century Gothic" panose="020B0502020202020204" pitchFamily="34" charset="0"/>
              </a:rPr>
              <a:t> </a:t>
            </a:r>
            <a:r>
              <a:rPr lang="en-GB" sz="1400" b="1" dirty="0" err="1">
                <a:latin typeface="Century Gothic" panose="020B0502020202020204" pitchFamily="34" charset="0"/>
              </a:rPr>
              <a:t>favorito</a:t>
            </a:r>
            <a:r>
              <a:rPr lang="en-GB" sz="1400" b="1" dirty="0">
                <a:latin typeface="Century Gothic" panose="020B0502020202020204" pitchFamily="34" charset="0"/>
              </a:rPr>
              <a:t> es… - </a:t>
            </a:r>
            <a:r>
              <a:rPr lang="en-GB" sz="1400" dirty="0">
                <a:latin typeface="Century Gothic" panose="020B0502020202020204" pitchFamily="34" charset="0"/>
              </a:rPr>
              <a:t>My favourite ice cream is…</a:t>
            </a:r>
          </a:p>
          <a:p>
            <a:r>
              <a:rPr lang="en-GB" sz="1400" b="1" dirty="0">
                <a:latin typeface="Century Gothic" panose="020B0502020202020204" pitchFamily="34" charset="0"/>
              </a:rPr>
              <a:t>Me </a:t>
            </a:r>
            <a:r>
              <a:rPr lang="en-GB" sz="1400" b="1" dirty="0" err="1">
                <a:latin typeface="Century Gothic" panose="020B0502020202020204" pitchFamily="34" charset="0"/>
              </a:rPr>
              <a:t>gusta</a:t>
            </a:r>
            <a:r>
              <a:rPr lang="en-GB" sz="1400" b="1" dirty="0">
                <a:latin typeface="Century Gothic" panose="020B0502020202020204" pitchFamily="34" charset="0"/>
              </a:rPr>
              <a:t> – </a:t>
            </a:r>
            <a:r>
              <a:rPr lang="en-GB" sz="1400" dirty="0">
                <a:latin typeface="Century Gothic" panose="020B0502020202020204" pitchFamily="34" charset="0"/>
              </a:rPr>
              <a:t>I like</a:t>
            </a:r>
          </a:p>
          <a:p>
            <a:r>
              <a:rPr lang="en-GB" sz="1400" b="1" dirty="0">
                <a:latin typeface="Century Gothic" panose="020B0502020202020204" pitchFamily="34" charset="0"/>
              </a:rPr>
              <a:t>Me </a:t>
            </a:r>
            <a:r>
              <a:rPr lang="en-GB" sz="1400" b="1" dirty="0" err="1">
                <a:latin typeface="Century Gothic" panose="020B0502020202020204" pitchFamily="34" charset="0"/>
              </a:rPr>
              <a:t>encanta</a:t>
            </a:r>
            <a:r>
              <a:rPr lang="en-GB" sz="1400" b="1" dirty="0">
                <a:latin typeface="Century Gothic" panose="020B0502020202020204" pitchFamily="34" charset="0"/>
              </a:rPr>
              <a:t> – </a:t>
            </a:r>
            <a:r>
              <a:rPr lang="en-GB" sz="1400" dirty="0">
                <a:latin typeface="Century Gothic" panose="020B0502020202020204" pitchFamily="34" charset="0"/>
              </a:rPr>
              <a:t>I love </a:t>
            </a:r>
          </a:p>
          <a:p>
            <a:r>
              <a:rPr lang="en-GB" sz="1400" b="1" dirty="0">
                <a:latin typeface="Century Gothic" panose="020B0502020202020204" pitchFamily="34" charset="0"/>
              </a:rPr>
              <a:t>No me </a:t>
            </a:r>
            <a:r>
              <a:rPr lang="en-GB" sz="1400" b="1" dirty="0" err="1">
                <a:latin typeface="Century Gothic" panose="020B0502020202020204" pitchFamily="34" charset="0"/>
              </a:rPr>
              <a:t>gusta</a:t>
            </a:r>
            <a:r>
              <a:rPr lang="en-GB" sz="1400" b="1" dirty="0">
                <a:latin typeface="Century Gothic" panose="020B0502020202020204" pitchFamily="34" charset="0"/>
              </a:rPr>
              <a:t>– </a:t>
            </a:r>
            <a:r>
              <a:rPr lang="en-GB" sz="1400" dirty="0">
                <a:latin typeface="Century Gothic" panose="020B0502020202020204" pitchFamily="34" charset="0"/>
              </a:rPr>
              <a:t>I don’t like </a:t>
            </a:r>
          </a:p>
        </p:txBody>
      </p:sp>
      <p:sp>
        <p:nvSpPr>
          <p:cNvPr id="15" name="TextBox 14">
            <a:extLst>
              <a:ext uri="{FF2B5EF4-FFF2-40B4-BE49-F238E27FC236}">
                <a16:creationId xmlns:a16="http://schemas.microsoft.com/office/drawing/2014/main" id="{901F66DA-7D2F-E2E3-C460-238C47A881D6}"/>
              </a:ext>
            </a:extLst>
          </p:cNvPr>
          <p:cNvSpPr txBox="1"/>
          <p:nvPr/>
        </p:nvSpPr>
        <p:spPr>
          <a:xfrm>
            <a:off x="4587970" y="4385535"/>
            <a:ext cx="4528392" cy="2246769"/>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Asking for an ice cream</a:t>
            </a:r>
          </a:p>
          <a:p>
            <a:endParaRPr lang="en-GB" sz="1400" b="1" dirty="0">
              <a:latin typeface="Century Gothic" panose="020B0502020202020204" pitchFamily="34" charset="0"/>
            </a:endParaRPr>
          </a:p>
          <a:p>
            <a:r>
              <a:rPr lang="en-GB" sz="1400" b="1" dirty="0">
                <a:latin typeface="Century Gothic" panose="020B0502020202020204" pitchFamily="34" charset="0"/>
              </a:rPr>
              <a:t>Hola </a:t>
            </a:r>
            <a:r>
              <a:rPr lang="en-GB" sz="1400" dirty="0">
                <a:latin typeface="Century Gothic" panose="020B0502020202020204" pitchFamily="34" charset="0"/>
              </a:rPr>
              <a:t>- Hello</a:t>
            </a:r>
          </a:p>
          <a:p>
            <a:r>
              <a:rPr lang="en-GB" sz="1400" b="1" dirty="0" err="1">
                <a:latin typeface="Century Gothic" panose="020B0502020202020204" pitchFamily="34" charset="0"/>
              </a:rPr>
              <a:t>Quería</a:t>
            </a:r>
            <a:r>
              <a:rPr lang="en-GB" sz="1400" dirty="0">
                <a:latin typeface="Century Gothic" panose="020B0502020202020204" pitchFamily="34" charset="0"/>
              </a:rPr>
              <a:t>–</a:t>
            </a:r>
            <a:r>
              <a:rPr lang="en-GB" sz="1400" b="1" dirty="0">
                <a:latin typeface="Century Gothic" panose="020B0502020202020204" pitchFamily="34" charset="0"/>
              </a:rPr>
              <a:t> I would like </a:t>
            </a:r>
          </a:p>
          <a:p>
            <a:r>
              <a:rPr lang="en-GB" sz="1400" b="1" dirty="0">
                <a:latin typeface="Century Gothic" panose="020B0502020202020204" pitchFamily="34" charset="0"/>
              </a:rPr>
              <a:t>Por </a:t>
            </a:r>
            <a:r>
              <a:rPr lang="en-GB" sz="1400" b="1" dirty="0" err="1">
                <a:latin typeface="Century Gothic" panose="020B0502020202020204" pitchFamily="34" charset="0"/>
              </a:rPr>
              <a:t>favor</a:t>
            </a:r>
            <a:r>
              <a:rPr lang="en-GB" sz="1400" b="1" dirty="0">
                <a:latin typeface="Century Gothic" panose="020B0502020202020204" pitchFamily="34" charset="0"/>
              </a:rPr>
              <a:t> - </a:t>
            </a:r>
            <a:r>
              <a:rPr lang="en-GB" sz="1400" dirty="0">
                <a:latin typeface="Century Gothic" panose="020B0502020202020204" pitchFamily="34" charset="0"/>
              </a:rPr>
              <a:t>please</a:t>
            </a:r>
          </a:p>
          <a:p>
            <a:r>
              <a:rPr lang="en-GB" sz="1400" b="1" dirty="0">
                <a:latin typeface="Century Gothic" panose="020B0502020202020204" pitchFamily="34" charset="0"/>
              </a:rPr>
              <a:t>Claro - </a:t>
            </a:r>
            <a:r>
              <a:rPr lang="en-GB" sz="1400" dirty="0">
                <a:latin typeface="Century Gothic" panose="020B0502020202020204" pitchFamily="34" charset="0"/>
              </a:rPr>
              <a:t>OK</a:t>
            </a:r>
          </a:p>
          <a:p>
            <a:r>
              <a:rPr lang="en-GB" sz="1400" b="1" dirty="0">
                <a:latin typeface="Century Gothic" panose="020B0502020202020204" pitchFamily="34" charset="0"/>
              </a:rPr>
              <a:t>Gracias – </a:t>
            </a:r>
            <a:r>
              <a:rPr lang="en-GB" sz="1400" dirty="0">
                <a:latin typeface="Century Gothic" panose="020B0502020202020204" pitchFamily="34" charset="0"/>
              </a:rPr>
              <a:t>Thank you </a:t>
            </a:r>
          </a:p>
          <a:p>
            <a:r>
              <a:rPr lang="en-GB" sz="1400" b="1" dirty="0">
                <a:latin typeface="Century Gothic" panose="020B0502020202020204" pitchFamily="34" charset="0"/>
              </a:rPr>
              <a:t>De nada – </a:t>
            </a:r>
            <a:r>
              <a:rPr lang="en-GB" sz="1400" dirty="0">
                <a:latin typeface="Century Gothic" panose="020B0502020202020204" pitchFamily="34" charset="0"/>
              </a:rPr>
              <a:t>You’re welcome</a:t>
            </a:r>
          </a:p>
          <a:p>
            <a:r>
              <a:rPr lang="en-GB" sz="1400" b="1" dirty="0" err="1">
                <a:latin typeface="Century Gothic" panose="020B0502020202020204" pitchFamily="34" charset="0"/>
              </a:rPr>
              <a:t>Adiós</a:t>
            </a:r>
            <a:r>
              <a:rPr lang="en-GB" sz="1400" b="1" dirty="0">
                <a:latin typeface="Century Gothic" panose="020B0502020202020204" pitchFamily="34" charset="0"/>
              </a:rPr>
              <a:t> – </a:t>
            </a:r>
            <a:r>
              <a:rPr lang="en-GB" sz="1400" dirty="0">
                <a:latin typeface="Century Gothic" panose="020B0502020202020204" pitchFamily="34" charset="0"/>
              </a:rPr>
              <a:t>Goodbye</a:t>
            </a:r>
          </a:p>
          <a:p>
            <a:r>
              <a:rPr lang="en-GB" sz="1400" b="1" dirty="0">
                <a:latin typeface="Century Gothic" panose="020B0502020202020204" pitchFamily="34" charset="0"/>
              </a:rPr>
              <a:t>Hasta pronto - </a:t>
            </a:r>
            <a:r>
              <a:rPr lang="en-GB" sz="1400" dirty="0">
                <a:latin typeface="Century Gothic" panose="020B0502020202020204" pitchFamily="34" charset="0"/>
              </a:rPr>
              <a:t>See you soon</a:t>
            </a:r>
          </a:p>
        </p:txBody>
      </p:sp>
      <p:sp>
        <p:nvSpPr>
          <p:cNvPr id="17" name="TextBox 16">
            <a:extLst>
              <a:ext uri="{FF2B5EF4-FFF2-40B4-BE49-F238E27FC236}">
                <a16:creationId xmlns:a16="http://schemas.microsoft.com/office/drawing/2014/main" id="{6695D7B3-C1B9-C60A-93D8-BC90C5806353}"/>
              </a:ext>
            </a:extLst>
          </p:cNvPr>
          <p:cNvSpPr txBox="1"/>
          <p:nvPr/>
        </p:nvSpPr>
        <p:spPr>
          <a:xfrm>
            <a:off x="294515" y="4351035"/>
            <a:ext cx="4168178" cy="2246769"/>
          </a:xfrm>
          <a:prstGeom prst="rect">
            <a:avLst/>
          </a:prstGeom>
          <a:pattFill prst="pct5">
            <a:fgClr>
              <a:schemeClr val="accent4">
                <a:lumMod val="20000"/>
                <a:lumOff val="80000"/>
              </a:schemeClr>
            </a:fgClr>
            <a:bgClr>
              <a:schemeClr val="bg1"/>
            </a:bgClr>
          </a:pattFill>
          <a:ln w="38100">
            <a:solidFill>
              <a:srgbClr val="00B0F0"/>
            </a:solidFill>
          </a:ln>
        </p:spPr>
        <p:txBody>
          <a:bodyPr wrap="square" rtlCol="0">
            <a:spAutoFit/>
          </a:bodyPr>
          <a:lstStyle/>
          <a:p>
            <a:r>
              <a:rPr lang="en-GB" sz="1400" b="1" dirty="0">
                <a:latin typeface="Century Gothic" panose="020B0502020202020204" pitchFamily="34" charset="0"/>
              </a:rPr>
              <a:t>Spanish  Towns and Cities Bank</a:t>
            </a:r>
          </a:p>
          <a:p>
            <a:endParaRPr lang="en-GB" sz="1400" b="1" dirty="0">
              <a:latin typeface="Century Gothic" panose="020B0502020202020204" pitchFamily="34" charset="0"/>
            </a:endParaRPr>
          </a:p>
          <a:p>
            <a:r>
              <a:rPr lang="en-GB" sz="1400" b="1" dirty="0">
                <a:latin typeface="Century Gothic" panose="020B0502020202020204" pitchFamily="34" charset="0"/>
              </a:rPr>
              <a:t>A Coruña</a:t>
            </a:r>
          </a:p>
          <a:p>
            <a:r>
              <a:rPr lang="en-GB" sz="1400" b="1" dirty="0">
                <a:latin typeface="Century Gothic" panose="020B0502020202020204" pitchFamily="34" charset="0"/>
              </a:rPr>
              <a:t>Santander</a:t>
            </a:r>
          </a:p>
          <a:p>
            <a:r>
              <a:rPr lang="en-GB" sz="1400" b="1" dirty="0">
                <a:latin typeface="Century Gothic" panose="020B0502020202020204" pitchFamily="34" charset="0"/>
              </a:rPr>
              <a:t>Madrid</a:t>
            </a:r>
          </a:p>
          <a:p>
            <a:r>
              <a:rPr lang="en-GB" sz="1400" b="1" dirty="0">
                <a:latin typeface="Century Gothic" panose="020B0502020202020204" pitchFamily="34" charset="0"/>
              </a:rPr>
              <a:t>Barcelona</a:t>
            </a:r>
          </a:p>
          <a:p>
            <a:r>
              <a:rPr lang="en-GB" sz="1400" b="1" dirty="0">
                <a:latin typeface="Century Gothic" panose="020B0502020202020204" pitchFamily="34" charset="0"/>
              </a:rPr>
              <a:t>Sevilla</a:t>
            </a:r>
          </a:p>
          <a:p>
            <a:r>
              <a:rPr lang="en-GB" sz="1400" b="1" dirty="0">
                <a:latin typeface="Century Gothic" panose="020B0502020202020204" pitchFamily="34" charset="0"/>
              </a:rPr>
              <a:t>Murcia</a:t>
            </a:r>
          </a:p>
          <a:p>
            <a:r>
              <a:rPr lang="en-GB" sz="1400" b="1" dirty="0">
                <a:latin typeface="Century Gothic" panose="020B0502020202020204" pitchFamily="34" charset="0"/>
              </a:rPr>
              <a:t>Mallorca</a:t>
            </a:r>
          </a:p>
          <a:p>
            <a:r>
              <a:rPr lang="en-GB" sz="1400" b="1" dirty="0">
                <a:latin typeface="Century Gothic" panose="020B0502020202020204" pitchFamily="34" charset="0"/>
              </a:rPr>
              <a:t>Lanzarote</a:t>
            </a:r>
            <a:r>
              <a:rPr lang="en-GB" sz="1400" dirty="0">
                <a:latin typeface="Century Gothic" panose="020B0502020202020204" pitchFamily="34" charset="0"/>
              </a:rPr>
              <a:t>	</a:t>
            </a:r>
          </a:p>
        </p:txBody>
      </p:sp>
      <p:sp>
        <p:nvSpPr>
          <p:cNvPr id="18" name="TextBox 17">
            <a:extLst>
              <a:ext uri="{FF2B5EF4-FFF2-40B4-BE49-F238E27FC236}">
                <a16:creationId xmlns:a16="http://schemas.microsoft.com/office/drawing/2014/main" id="{DECCD54E-A34D-84E1-6A7A-A51DFFB5240F}"/>
              </a:ext>
            </a:extLst>
          </p:cNvPr>
          <p:cNvSpPr txBox="1"/>
          <p:nvPr/>
        </p:nvSpPr>
        <p:spPr>
          <a:xfrm>
            <a:off x="9220142" y="1049341"/>
            <a:ext cx="2618557" cy="3108543"/>
          </a:xfrm>
          <a:prstGeom prst="rect">
            <a:avLst/>
          </a:prstGeom>
          <a:pattFill prst="pct5">
            <a:fgClr>
              <a:schemeClr val="accent4">
                <a:lumMod val="20000"/>
                <a:lumOff val="80000"/>
              </a:schemeClr>
            </a:fgClr>
            <a:bgClr>
              <a:schemeClr val="bg1"/>
            </a:bgClr>
          </a:pattFill>
          <a:ln w="38100">
            <a:solidFill>
              <a:srgbClr val="7030A0"/>
            </a:solidFill>
          </a:ln>
        </p:spPr>
        <p:txBody>
          <a:bodyPr wrap="square" rtlCol="0">
            <a:spAutoFit/>
          </a:bodyPr>
          <a:lstStyle/>
          <a:p>
            <a:r>
              <a:rPr lang="en-GB" sz="1400" b="1" dirty="0">
                <a:latin typeface="Century Gothic" panose="020B0502020202020204" pitchFamily="34" charset="0"/>
              </a:rPr>
              <a:t>Fact Bank </a:t>
            </a:r>
          </a:p>
          <a:p>
            <a:endParaRPr lang="en-GB" sz="1400" dirty="0">
              <a:latin typeface="Century Gothic" panose="020B0502020202020204" pitchFamily="34" charset="0"/>
            </a:endParaRPr>
          </a:p>
          <a:p>
            <a:r>
              <a:rPr lang="en-GB" sz="1400" dirty="0">
                <a:latin typeface="Century Gothic" panose="020B0502020202020204" pitchFamily="34" charset="0"/>
              </a:rPr>
              <a:t>Did you know that the weather in Spain can be very different depending on where you are?</a:t>
            </a:r>
            <a:r>
              <a:rPr lang="en-US" sz="1400" dirty="0"/>
              <a:t> </a:t>
            </a:r>
          </a:p>
          <a:p>
            <a:r>
              <a:rPr lang="en-US" sz="1400" dirty="0">
                <a:latin typeface="Century Gothic" panose="020B0502020202020204" pitchFamily="34" charset="0"/>
              </a:rPr>
              <a:t>In the north, it’s rainy and cool, while the east by the Mediterranean Sea is sunny and warm. The middle, like Madrid, gets hot summers and cold winters, and the Canary Islands are warm all year.</a:t>
            </a:r>
            <a:endParaRPr lang="en-GB" sz="1400" dirty="0">
              <a:latin typeface="Century Gothic" panose="020B0502020202020204" pitchFamily="34" charset="0"/>
            </a:endParaRPr>
          </a:p>
        </p:txBody>
      </p:sp>
    </p:spTree>
    <p:extLst>
      <p:ext uri="{BB962C8B-B14F-4D97-AF65-F5344CB8AC3E}">
        <p14:creationId xmlns:p14="http://schemas.microsoft.com/office/powerpoint/2010/main" val="2685529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2006</TotalTime>
  <Words>344</Words>
  <Application>Microsoft Office PowerPoint</Application>
  <PresentationFormat>Widescreen</PresentationFormat>
  <Paragraphs>60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Laptop</dc:creator>
  <cp:lastModifiedBy>SF</cp:lastModifiedBy>
  <cp:revision>54</cp:revision>
  <cp:lastPrinted>2019-12-01T14:04:10Z</cp:lastPrinted>
  <dcterms:created xsi:type="dcterms:W3CDTF">2019-08-20T09:39:52Z</dcterms:created>
  <dcterms:modified xsi:type="dcterms:W3CDTF">2025-02-05T08:56:28Z</dcterms:modified>
</cp:coreProperties>
</file>