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60" r:id="rId1"/>
  </p:sldMasterIdLst>
  <p:notesMasterIdLst>
    <p:notesMasterId r:id="rId21"/>
  </p:notesMasterIdLst>
  <p:sldIdLst>
    <p:sldId id="256" r:id="rId2"/>
    <p:sldId id="289" r:id="rId3"/>
    <p:sldId id="279" r:id="rId4"/>
    <p:sldId id="280" r:id="rId5"/>
    <p:sldId id="286" r:id="rId6"/>
    <p:sldId id="291" r:id="rId7"/>
    <p:sldId id="292" r:id="rId8"/>
    <p:sldId id="293" r:id="rId9"/>
    <p:sldId id="295" r:id="rId10"/>
    <p:sldId id="296" r:id="rId11"/>
    <p:sldId id="297" r:id="rId12"/>
    <p:sldId id="298" r:id="rId13"/>
    <p:sldId id="299" r:id="rId14"/>
    <p:sldId id="300" r:id="rId15"/>
    <p:sldId id="301" r:id="rId16"/>
    <p:sldId id="302" r:id="rId17"/>
    <p:sldId id="303" r:id="rId18"/>
    <p:sldId id="305" r:id="rId19"/>
    <p:sldId id="294" r:id="rId20"/>
  </p:sldIdLst>
  <p:sldSz cx="9144000" cy="5143500" type="screen16x9"/>
  <p:notesSz cx="6797675" cy="9926638"/>
  <p:embeddedFontLst>
    <p:embeddedFont>
      <p:font typeface="Corbel" panose="020B0503020204020204" pitchFamily="34" charset="0"/>
      <p:regular r:id="rId22"/>
      <p:bold r:id="rId23"/>
      <p:italic r:id="rId24"/>
      <p:boldItalic r:id="rId25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7001" autoAdjust="0"/>
    <p:restoredTop sz="94660"/>
  </p:normalViewPr>
  <p:slideViewPr>
    <p:cSldViewPr snapToGrid="0">
      <p:cViewPr varScale="1">
        <p:scale>
          <a:sx n="123" d="100"/>
          <a:sy n="123" d="100"/>
        </p:scale>
        <p:origin x="696" y="10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4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3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2.fntdata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1.fntdata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7" name="Google Shape;57;p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https://www.youtube.com/watch?v=EkjJbWBUbUs&amp;list=PLrLt4fBD0JjrHnPALYnCtZFPc1rYEWszS&amp;index=4 </a:t>
            </a:r>
            <a:endParaRPr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https://www.tiktok.com/@lets.make_a_difference/video/7559349147824950550</a:t>
            </a:r>
          </a:p>
        </p:txBody>
      </p:sp>
    </p:spTree>
    <p:extLst>
      <p:ext uri="{BB962C8B-B14F-4D97-AF65-F5344CB8AC3E}">
        <p14:creationId xmlns:p14="http://schemas.microsoft.com/office/powerpoint/2010/main" val="6165325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5132" y="1544259"/>
            <a:ext cx="9146751" cy="13716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74320" y="1624774"/>
            <a:ext cx="8603674" cy="1304510"/>
          </a:xfrm>
        </p:spPr>
        <p:txBody>
          <a:bodyPr tIns="45720" bIns="45720" anchor="ctr">
            <a:normAutofit/>
          </a:bodyPr>
          <a:lstStyle>
            <a:lvl1pPr algn="ctr">
              <a:lnSpc>
                <a:spcPct val="80000"/>
              </a:lnSpc>
              <a:defRPr sz="4500" spc="113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997188"/>
            <a:ext cx="6858000" cy="981941"/>
          </a:xfrm>
        </p:spPr>
        <p:txBody>
          <a:bodyPr>
            <a:normAutofit/>
          </a:bodyPr>
          <a:lstStyle>
            <a:lvl1pPr marL="0" indent="0" algn="ctr">
              <a:buNone/>
              <a:defRPr sz="15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500"/>
            </a:lvl3pPr>
            <a:lvl4pPr marL="1028700" indent="0" algn="ctr">
              <a:buNone/>
              <a:defRPr sz="1500"/>
            </a:lvl4pPr>
            <a:lvl5pPr marL="1371600" indent="0" algn="ctr">
              <a:buNone/>
              <a:defRPr sz="1500"/>
            </a:lvl5pPr>
            <a:lvl6pPr marL="1714500" indent="0" algn="ctr">
              <a:buNone/>
              <a:defRPr sz="1500"/>
            </a:lvl6pPr>
            <a:lvl7pPr marL="2057400" indent="0" algn="ctr">
              <a:buNone/>
              <a:defRPr sz="1500"/>
            </a:lvl7pPr>
            <a:lvl8pPr marL="2400300" indent="0" algn="ctr">
              <a:buNone/>
              <a:defRPr sz="1500"/>
            </a:lvl8pPr>
            <a:lvl9pPr marL="2743200" indent="0" algn="ctr">
              <a:buNone/>
              <a:defRPr sz="15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4/19/2026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4152146543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4/19/2026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647324951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5132" y="1544259"/>
            <a:ext cx="9146751" cy="13716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4893" y="1656659"/>
            <a:ext cx="7886700" cy="1257300"/>
          </a:xfrm>
        </p:spPr>
        <p:txBody>
          <a:bodyPr anchor="ctr">
            <a:noAutofit/>
          </a:bodyPr>
          <a:lstStyle>
            <a:lvl1pPr algn="ctr">
              <a:lnSpc>
                <a:spcPct val="80000"/>
              </a:lnSpc>
              <a:defRPr sz="4500" b="0" spc="113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4893" y="3007751"/>
            <a:ext cx="7886700" cy="880979"/>
          </a:xfrm>
        </p:spPr>
        <p:txBody>
          <a:bodyPr anchor="t">
            <a:normAutofit/>
          </a:bodyPr>
          <a:lstStyle>
            <a:lvl1pPr marL="0" indent="0" algn="ctr">
              <a:buNone/>
              <a:defRPr sz="1500">
                <a:solidFill>
                  <a:schemeClr val="tx2"/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96DFF08F-DC6B-4601-B491-B0F83F6DD2DA}" type="datetimeFigureOut">
              <a:rPr lang="en-US" dirty="0"/>
              <a:pPr/>
              <a:t>4/19/2026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73966723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04008" y="1508760"/>
            <a:ext cx="3566160" cy="3154680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72793" y="1508760"/>
            <a:ext cx="3566160" cy="3154680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4/19/2026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614824799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5256" y="1435102"/>
            <a:ext cx="3566160" cy="557321"/>
          </a:xfrm>
        </p:spPr>
        <p:txBody>
          <a:bodyPr anchor="ctr">
            <a:normAutofit/>
          </a:bodyPr>
          <a:lstStyle>
            <a:lvl1pPr marL="0" indent="0">
              <a:buNone/>
              <a:defRPr sz="1575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05256" y="1992425"/>
            <a:ext cx="3566160" cy="2674620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73423" y="1435102"/>
            <a:ext cx="3566160" cy="557321"/>
          </a:xfrm>
        </p:spPr>
        <p:txBody>
          <a:bodyPr anchor="ctr">
            <a:normAutofit/>
          </a:bodyPr>
          <a:lstStyle>
            <a:lvl1pPr marL="0" indent="0">
              <a:buNone/>
              <a:defRPr sz="1575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73423" y="1992423"/>
            <a:ext cx="3566160" cy="2674620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4/19/2026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028932972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4/19/2026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748459361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4/19/2026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4139718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05256" y="1590041"/>
            <a:ext cx="4594860" cy="3086100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41767" y="1610615"/>
            <a:ext cx="2400300" cy="2574239"/>
          </a:xfrm>
        </p:spPr>
        <p:txBody>
          <a:bodyPr>
            <a:normAutofit/>
          </a:bodyPr>
          <a:lstStyle>
            <a:lvl1pPr marL="0" indent="0">
              <a:lnSpc>
                <a:spcPct val="95000"/>
              </a:lnSpc>
              <a:buNone/>
              <a:defRPr sz="13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4/19/2026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098464478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60120" y="1658621"/>
            <a:ext cx="4594860" cy="2948940"/>
          </a:xfrm>
          <a:solidFill>
            <a:schemeClr val="tx2">
              <a:lumMod val="60000"/>
              <a:lumOff val="40000"/>
            </a:schemeClr>
          </a:solidFill>
        </p:spPr>
        <p:txBody>
          <a:bodyPr tIns="365760" anchor="t"/>
          <a:lstStyle>
            <a:lvl1pPr marL="0" indent="0" algn="ctr">
              <a:buNone/>
              <a:defRPr sz="2400">
                <a:solidFill>
                  <a:schemeClr val="tx1">
                    <a:lumMod val="50000"/>
                  </a:schemeClr>
                </a:solidFill>
              </a:defRPr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43016" y="1612966"/>
            <a:ext cx="2400300" cy="2571750"/>
          </a:xfrm>
        </p:spPr>
        <p:txBody>
          <a:bodyPr>
            <a:normAutofit/>
          </a:bodyPr>
          <a:lstStyle>
            <a:lvl1pPr marL="0" indent="0">
              <a:lnSpc>
                <a:spcPct val="95000"/>
              </a:lnSpc>
              <a:buNone/>
              <a:defRPr sz="13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4/19/2026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608572059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4/19/2026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092474674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764484" y="0"/>
            <a:ext cx="2057400" cy="51435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0468" y="205978"/>
            <a:ext cx="1801785" cy="442317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05978"/>
            <a:ext cx="5979968" cy="4423172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4817141"/>
            <a:ext cx="2057397" cy="273844"/>
          </a:xfrm>
        </p:spPr>
        <p:txBody>
          <a:bodyPr/>
          <a:lstStyle/>
          <a:p>
            <a:fld id="{96DFF08F-DC6B-4601-B491-B0F83F6DD2DA}" type="datetimeFigureOut">
              <a:rPr lang="en-US" dirty="0"/>
              <a:t>4/19/2026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832102" y="4817141"/>
            <a:ext cx="3209752" cy="273844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054787" y="4817141"/>
            <a:ext cx="659819" cy="273844"/>
          </a:xfrm>
        </p:spPr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704944532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4"/>
          <p:cNvSpPr txBox="1">
            <a:spLocks noGrp="1"/>
          </p:cNvSpPr>
          <p:nvPr>
            <p:ph type="title"/>
          </p:nvPr>
        </p:nvSpPr>
        <p:spPr>
          <a:xfrm>
            <a:off x="311700" y="391350"/>
            <a:ext cx="8520600" cy="626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22" name="Google Shape;22;p4"/>
          <p:cNvSpPr txBox="1">
            <a:spLocks noGrp="1"/>
          </p:cNvSpPr>
          <p:nvPr>
            <p:ph type="sldNum" idx="12"/>
          </p:nvPr>
        </p:nvSpPr>
        <p:spPr>
          <a:xfrm>
            <a:off x="8490250" y="4681009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1853666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62" y="132082"/>
            <a:ext cx="9141714" cy="123443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02189" y="213132"/>
            <a:ext cx="7338060" cy="1131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2189" y="1508760"/>
            <a:ext cx="7338060" cy="31546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01699" y="4817141"/>
            <a:ext cx="2250671" cy="273844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l">
              <a:defRPr sz="788">
                <a:solidFill>
                  <a:schemeClr val="tx1"/>
                </a:solidFill>
              </a:defRPr>
            </a:lvl1pPr>
          </a:lstStyle>
          <a:p>
            <a:fld id="{96DFF08F-DC6B-4601-B491-B0F83F6DD2DA}" type="datetimeFigureOut">
              <a:rPr lang="en-US" dirty="0"/>
              <a:pPr/>
              <a:t>4/19/2026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97353" y="4817141"/>
            <a:ext cx="378333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88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94195" y="4817141"/>
            <a:ext cx="709698" cy="273844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900" b="0">
                <a:solidFill>
                  <a:schemeClr val="tx1"/>
                </a:solidFill>
              </a:defRPr>
            </a:lvl1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30045252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3" r:id="rId12"/>
  </p:sldLayoutIdLst>
  <p:hf sldNum="0" hdr="0" ftr="0" dt="0"/>
  <p:txStyles>
    <p:titleStyle>
      <a:lvl1pPr algn="l" defTabSz="685800" rtl="0" eaLnBrk="1" latinLnBrk="0" hangingPunct="1">
        <a:lnSpc>
          <a:spcPct val="85000"/>
        </a:lnSpc>
        <a:spcBef>
          <a:spcPct val="0"/>
        </a:spcBef>
        <a:buNone/>
        <a:defRPr sz="3000" kern="1200" cap="all" baseline="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37160" indent="-137160" algn="l" defTabSz="685800" rtl="0" eaLnBrk="1" latinLnBrk="0" hangingPunct="1">
        <a:lnSpc>
          <a:spcPct val="90000"/>
        </a:lnSpc>
        <a:spcBef>
          <a:spcPts val="900"/>
        </a:spcBef>
        <a:spcAft>
          <a:spcPts val="150"/>
        </a:spcAft>
        <a:buClr>
          <a:schemeClr val="tx1"/>
        </a:buClr>
        <a:buFont typeface="Wingdings" pitchFamily="2" charset="2"/>
        <a:buChar char=""/>
        <a:defRPr sz="1650" kern="1200">
          <a:solidFill>
            <a:schemeClr val="tx1"/>
          </a:solidFill>
          <a:latin typeface="+mn-lt"/>
          <a:ea typeface="+mn-ea"/>
          <a:cs typeface="+mn-cs"/>
        </a:defRPr>
      </a:lvl1pPr>
      <a:lvl2pPr marL="308610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tx1"/>
        </a:buClr>
        <a:buFont typeface="Wingdings" pitchFamily="2" charset="2"/>
        <a:buChar char=""/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480060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tx1"/>
        </a:buClr>
        <a:buFont typeface="Wingdings" pitchFamily="2" charset="2"/>
        <a:buChar char=""/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651510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tx1"/>
        </a:buClr>
        <a:buFont typeface="Wingdings" pitchFamily="2" charset="2"/>
        <a:buChar char="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822960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tx1"/>
        </a:buClr>
        <a:buFont typeface="Wingdings" pitchFamily="2" charset="2"/>
        <a:buChar char="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96345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tx1"/>
        </a:buClr>
        <a:buFont typeface="Wingdings" pitchFamily="2" charset="2"/>
        <a:buChar char=""/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110385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tx1"/>
        </a:buClr>
        <a:buFont typeface="Wingdings" pitchFamily="2" charset="2"/>
        <a:buChar char="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122175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tx1"/>
        </a:buClr>
        <a:buFont typeface="Wingdings" pitchFamily="2" charset="2"/>
        <a:buChar char=""/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135465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tx1"/>
        </a:buClr>
        <a:buFont typeface="Wingdings" pitchFamily="2" charset="2"/>
        <a:buChar char="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3"/>
          <p:cNvSpPr txBox="1">
            <a:spLocks noGrp="1"/>
          </p:cNvSpPr>
          <p:nvPr>
            <p:ph type="ctrTitle"/>
          </p:nvPr>
        </p:nvSpPr>
        <p:spPr>
          <a:xfrm>
            <a:off x="1698171" y="1464436"/>
            <a:ext cx="5660571" cy="1584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 fontScale="90000"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Courage</a:t>
            </a:r>
            <a:endParaRPr dirty="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Assembly 1 20.04.26</a:t>
            </a:r>
            <a:endParaRPr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FC4507F-8317-4C43-B10D-3839A1BB68B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73" y="860291"/>
            <a:ext cx="4394123" cy="3476903"/>
          </a:xfrm>
          <a:prstGeom prst="rect">
            <a:avLst/>
          </a:prstGeom>
        </p:spPr>
      </p:pic>
      <p:pic>
        <p:nvPicPr>
          <p:cNvPr id="3" name="Google Shape;49;p2">
            <a:extLst>
              <a:ext uri="{FF2B5EF4-FFF2-40B4-BE49-F238E27FC236}">
                <a16:creationId xmlns:a16="http://schemas.microsoft.com/office/drawing/2014/main" id="{CDD18DDE-C328-46ED-BBC1-A33F05C5B19C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 l="44422" t="72995" r="44216" b="13748"/>
          <a:stretch/>
        </p:blipFill>
        <p:spPr>
          <a:xfrm>
            <a:off x="5247229" y="1051602"/>
            <a:ext cx="2030648" cy="1776776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79921BB4-5FEA-46EB-90FC-F36E481AD7AF}"/>
              </a:ext>
            </a:extLst>
          </p:cNvPr>
          <p:cNvSpPr/>
          <p:nvPr/>
        </p:nvSpPr>
        <p:spPr>
          <a:xfrm>
            <a:off x="6083558" y="3203510"/>
            <a:ext cx="2998237" cy="18910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738BDDD-912A-4FB3-A367-2C3BB58813F7}"/>
              </a:ext>
            </a:extLst>
          </p:cNvPr>
          <p:cNvSpPr/>
          <p:nvPr/>
        </p:nvSpPr>
        <p:spPr>
          <a:xfrm>
            <a:off x="1793190" y="152405"/>
            <a:ext cx="635462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dirty="0"/>
              <a:t>Sign and symbol of the week </a:t>
            </a:r>
          </a:p>
        </p:txBody>
      </p:sp>
      <p:pic>
        <p:nvPicPr>
          <p:cNvPr id="1026" name="Picture 2" descr="Empty coffee cup (with dregs) – License ...">
            <a:extLst>
              <a:ext uri="{FF2B5EF4-FFF2-40B4-BE49-F238E27FC236}">
                <a16:creationId xmlns:a16="http://schemas.microsoft.com/office/drawing/2014/main" id="{F907FA21-5A74-4BF6-921D-0C58F90801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3816" y="3490382"/>
            <a:ext cx="974061" cy="1469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Dinner Plate ...">
            <a:extLst>
              <a:ext uri="{FF2B5EF4-FFF2-40B4-BE49-F238E27FC236}">
                <a16:creationId xmlns:a16="http://schemas.microsoft.com/office/drawing/2014/main" id="{8B1E60D3-A109-4D2A-8182-EF425F630C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1640" y="3458746"/>
            <a:ext cx="1532349" cy="15323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160322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F299158-5C2D-4944-8A72-DF9882BEA971}"/>
              </a:ext>
            </a:extLst>
          </p:cNvPr>
          <p:cNvSpPr/>
          <p:nvPr/>
        </p:nvSpPr>
        <p:spPr>
          <a:xfrm>
            <a:off x="665609" y="897684"/>
            <a:ext cx="8030521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9600" dirty="0"/>
              <a:t>What are our 6 school values? </a:t>
            </a:r>
          </a:p>
        </p:txBody>
      </p:sp>
    </p:spTree>
    <p:extLst>
      <p:ext uri="{BB962C8B-B14F-4D97-AF65-F5344CB8AC3E}">
        <p14:creationId xmlns:p14="http://schemas.microsoft.com/office/powerpoint/2010/main" val="16728647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4A1AF1-4960-4762-88CE-B4EEF26073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Our Values 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E3D442D0-537C-441C-BD96-146F74F9B14C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36849" y="1679509"/>
          <a:ext cx="8814318" cy="2889366"/>
        </p:xfrm>
        <a:graphic>
          <a:graphicData uri="http://schemas.openxmlformats.org/drawingml/2006/table">
            <a:tbl>
              <a:tblPr/>
              <a:tblGrid>
                <a:gridCol w="2938106">
                  <a:extLst>
                    <a:ext uri="{9D8B030D-6E8A-4147-A177-3AD203B41FA5}">
                      <a16:colId xmlns:a16="http://schemas.microsoft.com/office/drawing/2014/main" val="2464608314"/>
                    </a:ext>
                  </a:extLst>
                </a:gridCol>
                <a:gridCol w="2938106">
                  <a:extLst>
                    <a:ext uri="{9D8B030D-6E8A-4147-A177-3AD203B41FA5}">
                      <a16:colId xmlns:a16="http://schemas.microsoft.com/office/drawing/2014/main" val="2770832366"/>
                    </a:ext>
                  </a:extLst>
                </a:gridCol>
                <a:gridCol w="2938106">
                  <a:extLst>
                    <a:ext uri="{9D8B030D-6E8A-4147-A177-3AD203B41FA5}">
                      <a16:colId xmlns:a16="http://schemas.microsoft.com/office/drawing/2014/main" val="3412933350"/>
                    </a:ext>
                  </a:extLst>
                </a:gridCol>
              </a:tblGrid>
              <a:tr h="1444683"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4000" b="0" i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Resilient 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4000" b="0" i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Empathetic 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4000" b="0" i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Respectful  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83365908"/>
                  </a:ext>
                </a:extLst>
              </a:tr>
              <a:tr h="1444683"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4000" b="0" i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Independent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4000" b="0" i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Courageous 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4000" b="0" i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Ambitious  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00542948"/>
                  </a:ext>
                </a:extLst>
              </a:tr>
            </a:tbl>
          </a:graphicData>
        </a:graphic>
      </p:graphicFrame>
      <p:pic>
        <p:nvPicPr>
          <p:cNvPr id="5" name="Picture 2" descr="People World Stock Illustrations – 302,088 People World ...">
            <a:extLst>
              <a:ext uri="{FF2B5EF4-FFF2-40B4-BE49-F238E27FC236}">
                <a16:creationId xmlns:a16="http://schemas.microsoft.com/office/drawing/2014/main" id="{94785595-08BF-4737-B243-608A510D40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8738" y="0"/>
            <a:ext cx="1953562" cy="20365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876635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5CF913-99B7-4498-A515-A21E407E82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is Courage?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43EB112-DE7A-46D9-AA3C-BD75A3C6AE5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0990" t="26848" r="29248" b="16795"/>
          <a:stretch/>
        </p:blipFill>
        <p:spPr>
          <a:xfrm>
            <a:off x="1412032" y="1062882"/>
            <a:ext cx="5778760" cy="38858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47881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8E0B762-93EC-4FD1-ABF1-3C567FAFA3D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3073" t="33258" r="20846" b="15586"/>
          <a:stretch/>
        </p:blipFill>
        <p:spPr>
          <a:xfrm>
            <a:off x="982824" y="596770"/>
            <a:ext cx="7292950" cy="39499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02679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A6CF520-7AF4-4DB8-8837-95DF7ED328D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1853" t="32411" r="20128" b="17279"/>
          <a:stretch/>
        </p:blipFill>
        <p:spPr>
          <a:xfrm>
            <a:off x="435428" y="466141"/>
            <a:ext cx="8179478" cy="42112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01100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3C052B0-BFEC-40CD-B934-DCD0E784478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9482" t="28904" r="23360" b="8693"/>
          <a:stretch/>
        </p:blipFill>
        <p:spPr>
          <a:xfrm>
            <a:off x="852195" y="257196"/>
            <a:ext cx="7141029" cy="4629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28576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C76FC05-827F-45E8-89D3-F829625FA86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0181" t="18866" r="31258" b="1799"/>
          <a:stretch/>
        </p:blipFill>
        <p:spPr>
          <a:xfrm>
            <a:off x="715346" y="216104"/>
            <a:ext cx="3856654" cy="4711291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671A553D-6751-4DD0-9BD4-D33419459D8B}"/>
              </a:ext>
            </a:extLst>
          </p:cNvPr>
          <p:cNvSpPr/>
          <p:nvPr/>
        </p:nvSpPr>
        <p:spPr>
          <a:xfrm>
            <a:off x="5376175" y="1012374"/>
            <a:ext cx="3500347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5400" dirty="0"/>
              <a:t>How did Gerald show courage? </a:t>
            </a:r>
          </a:p>
        </p:txBody>
      </p:sp>
      <p:pic>
        <p:nvPicPr>
          <p:cNvPr id="3074" name="Picture 2" descr="Thinking About Thinking – Let's Get ...">
            <a:extLst>
              <a:ext uri="{FF2B5EF4-FFF2-40B4-BE49-F238E27FC236}">
                <a16:creationId xmlns:a16="http://schemas.microsoft.com/office/drawing/2014/main" id="{7FBD47A1-2C5B-4D55-B3FB-A945121BDD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2921" y="314673"/>
            <a:ext cx="1429046" cy="8002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9081005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C062CBD-89FD-4A48-9CA3-829D6B5BFC3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6610" t="28298" r="21205" b="5791"/>
          <a:stretch/>
        </p:blipFill>
        <p:spPr>
          <a:xfrm>
            <a:off x="771331" y="367004"/>
            <a:ext cx="7146257" cy="44973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154217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A3B65BB-CBD2-45DB-96A0-96CFCDDAEF5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6394" t="20438" r="21064" b="14014"/>
          <a:stretch/>
        </p:blipFill>
        <p:spPr>
          <a:xfrm>
            <a:off x="653143" y="235987"/>
            <a:ext cx="7507191" cy="4671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227587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AE88D78-CF53-403D-AF89-1D8B2E471E4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6466" t="18624" r="21277" b="16432"/>
          <a:stretch/>
        </p:blipFill>
        <p:spPr>
          <a:xfrm>
            <a:off x="883296" y="323462"/>
            <a:ext cx="7200834" cy="44600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63716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774C20B-C528-46B1-B955-757079B66C9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6610" t="21043" r="21062" b="13771"/>
          <a:stretch/>
        </p:blipFill>
        <p:spPr>
          <a:xfrm>
            <a:off x="50006" y="111967"/>
            <a:ext cx="4571757" cy="283891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FE0528D-3BB6-4C1E-B310-0F2A81ED2F6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6681" t="22494" r="20991" b="12321"/>
          <a:stretch/>
        </p:blipFill>
        <p:spPr>
          <a:xfrm>
            <a:off x="3999721" y="1961909"/>
            <a:ext cx="4827039" cy="29974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187739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C146C53-905F-46B8-BF8B-AA49AA77A53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6395" t="21406" r="21133" b="9902"/>
          <a:stretch/>
        </p:blipFill>
        <p:spPr>
          <a:xfrm>
            <a:off x="908180" y="248427"/>
            <a:ext cx="7117220" cy="46466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970192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401192C-C9C6-418C-B3BB-CB48D23E506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6466" t="16206" r="21277" b="10748"/>
          <a:stretch/>
        </p:blipFill>
        <p:spPr>
          <a:xfrm>
            <a:off x="852194" y="218670"/>
            <a:ext cx="6755365" cy="4706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415614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8127B40-18DB-4FE5-8C88-BCC15385AC0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6323" t="20438" r="21349" b="14981"/>
          <a:stretch/>
        </p:blipFill>
        <p:spPr>
          <a:xfrm>
            <a:off x="709126" y="298578"/>
            <a:ext cx="7178863" cy="44164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117175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6683D30-BCAD-4258-AB76-53BD027D3C0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6538" t="29993" r="23432" b="6879"/>
          <a:stretch/>
        </p:blipFill>
        <p:spPr>
          <a:xfrm>
            <a:off x="771330" y="298580"/>
            <a:ext cx="7142885" cy="44600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057029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C76FC05-827F-45E8-89D3-F829625FA86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0181" t="18866" r="31258" b="1799"/>
          <a:stretch/>
        </p:blipFill>
        <p:spPr>
          <a:xfrm>
            <a:off x="267478" y="116578"/>
            <a:ext cx="2180700" cy="2663945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671A553D-6751-4DD0-9BD4-D33419459D8B}"/>
              </a:ext>
            </a:extLst>
          </p:cNvPr>
          <p:cNvSpPr/>
          <p:nvPr/>
        </p:nvSpPr>
        <p:spPr>
          <a:xfrm>
            <a:off x="1803918" y="0"/>
            <a:ext cx="7234335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400" dirty="0"/>
              <a:t>How did Gerald show courage?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2DB5B49-7F33-403E-9EEF-30F6F70F679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0990" t="26848" r="29248" b="16795"/>
          <a:stretch/>
        </p:blipFill>
        <p:spPr>
          <a:xfrm>
            <a:off x="3228392" y="1504447"/>
            <a:ext cx="5175379" cy="3480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290921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E764DC4-CFB1-4A30-ADF8-87833A30C14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5514" t="37129" r="25514" b="7240"/>
          <a:stretch/>
        </p:blipFill>
        <p:spPr>
          <a:xfrm>
            <a:off x="1076699" y="214215"/>
            <a:ext cx="6990602" cy="47150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455143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anded">
  <a:themeElements>
    <a:clrScheme name="Banded">
      <a:dk1>
        <a:srgbClr val="2C2C2C"/>
      </a:dk1>
      <a:lt1>
        <a:srgbClr val="FFFFFF"/>
      </a:lt1>
      <a:dk2>
        <a:srgbClr val="099BDD"/>
      </a:dk2>
      <a:lt2>
        <a:srgbClr val="F2F2F2"/>
      </a:lt2>
      <a:accent1>
        <a:srgbClr val="FFC000"/>
      </a:accent1>
      <a:accent2>
        <a:srgbClr val="A5D028"/>
      </a:accent2>
      <a:accent3>
        <a:srgbClr val="08CC78"/>
      </a:accent3>
      <a:accent4>
        <a:srgbClr val="F24099"/>
      </a:accent4>
      <a:accent5>
        <a:srgbClr val="828288"/>
      </a:accent5>
      <a:accent6>
        <a:srgbClr val="F56617"/>
      </a:accent6>
      <a:hlink>
        <a:srgbClr val="005DBA"/>
      </a:hlink>
      <a:folHlink>
        <a:srgbClr val="6C606A"/>
      </a:folHlink>
    </a:clrScheme>
    <a:fontScheme name="Banded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nded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120000"/>
                <a:lumMod val="107000"/>
              </a:schemeClr>
            </a:gs>
            <a:gs pos="50000">
              <a:schemeClr val="phClr">
                <a:tint val="70000"/>
                <a:satMod val="124000"/>
                <a:lumMod val="103000"/>
              </a:schemeClr>
            </a:gs>
            <a:gs pos="100000">
              <a:schemeClr val="phClr">
                <a:tint val="85000"/>
                <a:satMod val="12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5000"/>
                <a:shade val="98000"/>
                <a:satMod val="110000"/>
                <a:lumMod val="103000"/>
              </a:schemeClr>
            </a:gs>
            <a:gs pos="50000">
              <a:schemeClr val="phClr">
                <a:shade val="85000"/>
                <a:satMod val="105000"/>
                <a:lumMod val="100000"/>
              </a:schemeClr>
            </a:gs>
            <a:gs pos="100000">
              <a:schemeClr val="phClr">
                <a:shade val="60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5875" dir="5400000" algn="ctr" rotWithShape="0">
              <a:srgbClr val="000000">
                <a:alpha val="68000"/>
              </a:srgbClr>
            </a:outerShdw>
          </a:effectLst>
        </a:effectStyle>
        <a:effectStyle>
          <a:effectLst>
            <a:outerShdw blurRad="88900" dist="2794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/>
              <a:schemeClr val="phClr">
                <a:shade val="91000"/>
                <a:satMod val="105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100000"/>
                <a:shade val="0"/>
                <a:satMod val="100000"/>
              </a:schemeClr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nded" id="{98DFF888-2449-4D28-977C-6306C017633E}" vid="{9792607F-9579-4224-82FF-9C88C3E1E53D}"/>
    </a:ext>
  </a:extLst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Banded</Template>
  <TotalTime>189</TotalTime>
  <Words>88</Words>
  <Application>Microsoft Office PowerPoint</Application>
  <PresentationFormat>On-screen Show (16:9)</PresentationFormat>
  <Paragraphs>16</Paragraphs>
  <Slides>19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3" baseType="lpstr">
      <vt:lpstr>Corbel</vt:lpstr>
      <vt:lpstr>Arial</vt:lpstr>
      <vt:lpstr>Wingdings</vt:lpstr>
      <vt:lpstr>Banded</vt:lpstr>
      <vt:lpstr>Courage Assembly 1 20.04.26</vt:lpstr>
      <vt:lpstr>PowerPoint Presentation</vt:lpstr>
      <vt:lpstr>PowerPoint Presentation</vt:lpstr>
      <vt:lpstr>Our Values </vt:lpstr>
      <vt:lpstr>What is Courage?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Resilience Assembly 2-22.09.25</dc:title>
  <dc:creator>Adam Malin</dc:creator>
  <cp:lastModifiedBy>Adam Malin</cp:lastModifiedBy>
  <cp:revision>23</cp:revision>
  <cp:lastPrinted>2025-10-13T14:07:24Z</cp:lastPrinted>
  <dcterms:modified xsi:type="dcterms:W3CDTF">2026-04-19T20:37:06Z</dcterms:modified>
</cp:coreProperties>
</file>