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B0C4C6-F5BE-4784-89D1-825C3DF50988}" v="1" dt="2024-11-14T14:06:36.5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1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05B0C4C6-F5BE-4784-89D1-825C3DF50988}"/>
    <pc:docChg chg="custSel modSld">
      <pc:chgData name="Emilie Woodroffe" userId="b157383c7860d663" providerId="LiveId" clId="{05B0C4C6-F5BE-4784-89D1-825C3DF50988}" dt="2024-11-14T14:06:36.574" v="31"/>
      <pc:docMkLst>
        <pc:docMk/>
      </pc:docMkLst>
      <pc:sldChg chg="addSp delSp modSp mod">
        <pc:chgData name="Emilie Woodroffe" userId="b157383c7860d663" providerId="LiveId" clId="{05B0C4C6-F5BE-4784-89D1-825C3DF50988}" dt="2024-11-14T14:06:36.574" v="31"/>
        <pc:sldMkLst>
          <pc:docMk/>
          <pc:sldMk cId="2685529057" sldId="264"/>
        </pc:sldMkLst>
        <pc:spChg chg="add mod">
          <ac:chgData name="Emilie Woodroffe" userId="b157383c7860d663" providerId="LiveId" clId="{05B0C4C6-F5BE-4784-89D1-825C3DF50988}" dt="2024-11-14T14:06:36.574" v="31"/>
          <ac:spMkLst>
            <pc:docMk/>
            <pc:sldMk cId="2685529057" sldId="264"/>
            <ac:spMk id="2" creationId="{1E51A6C4-3F2E-FAED-7C54-D6229C5BAD9C}"/>
          </ac:spMkLst>
        </pc:spChg>
        <pc:spChg chg="add mod">
          <ac:chgData name="Emilie Woodroffe" userId="b157383c7860d663" providerId="LiveId" clId="{05B0C4C6-F5BE-4784-89D1-825C3DF50988}" dt="2024-11-14T14:06:36.574" v="31"/>
          <ac:spMkLst>
            <pc:docMk/>
            <pc:sldMk cId="2685529057" sldId="264"/>
            <ac:spMk id="3" creationId="{8D04749B-2347-8DCA-CF49-31C8582B1736}"/>
          </ac:spMkLst>
        </pc:spChg>
        <pc:spChg chg="add mod">
          <ac:chgData name="Emilie Woodroffe" userId="b157383c7860d663" providerId="LiveId" clId="{05B0C4C6-F5BE-4784-89D1-825C3DF50988}" dt="2024-11-14T14:06:36.574" v="31"/>
          <ac:spMkLst>
            <pc:docMk/>
            <pc:sldMk cId="2685529057" sldId="264"/>
            <ac:spMk id="4" creationId="{1DCD1170-FB1E-0CBA-6D4E-AC401E76E457}"/>
          </ac:spMkLst>
        </pc:spChg>
        <pc:spChg chg="add mod">
          <ac:chgData name="Emilie Woodroffe" userId="b157383c7860d663" providerId="LiveId" clId="{05B0C4C6-F5BE-4784-89D1-825C3DF50988}" dt="2024-11-14T14:06:36.574" v="31"/>
          <ac:spMkLst>
            <pc:docMk/>
            <pc:sldMk cId="2685529057" sldId="264"/>
            <ac:spMk id="5" creationId="{F1CE1EEA-5D47-BE91-C18F-6C97EA65872D}"/>
          </ac:spMkLst>
        </pc:spChg>
        <pc:spChg chg="add mod">
          <ac:chgData name="Emilie Woodroffe" userId="b157383c7860d663" providerId="LiveId" clId="{05B0C4C6-F5BE-4784-89D1-825C3DF50988}" dt="2024-11-14T14:06:36.574" v="31"/>
          <ac:spMkLst>
            <pc:docMk/>
            <pc:sldMk cId="2685529057" sldId="264"/>
            <ac:spMk id="7" creationId="{DB0F1A7B-C987-90F3-0C3A-83834AE7D304}"/>
          </ac:spMkLst>
        </pc:spChg>
        <pc:spChg chg="del">
          <ac:chgData name="Emilie Woodroffe" userId="b157383c7860d663" providerId="LiveId" clId="{05B0C4C6-F5BE-4784-89D1-825C3DF50988}" dt="2024-11-14T14:06:24.825" v="30" actId="478"/>
          <ac:spMkLst>
            <pc:docMk/>
            <pc:sldMk cId="2685529057" sldId="264"/>
            <ac:spMk id="10" creationId="{53737BF8-FA97-AD1D-31EC-E6E8A7C75545}"/>
          </ac:spMkLst>
        </pc:spChg>
        <pc:spChg chg="mod">
          <ac:chgData name="Emilie Woodroffe" userId="b157383c7860d663" providerId="LiveId" clId="{05B0C4C6-F5BE-4784-89D1-825C3DF50988}" dt="2024-11-07T12:12:20.797" v="28" actId="20577"/>
          <ac:spMkLst>
            <pc:docMk/>
            <pc:sldMk cId="2685529057" sldId="264"/>
            <ac:spMk id="11" creationId="{10D2F374-3D3F-8196-E204-C826613089C9}"/>
          </ac:spMkLst>
        </pc:spChg>
        <pc:spChg chg="del">
          <ac:chgData name="Emilie Woodroffe" userId="b157383c7860d663" providerId="LiveId" clId="{05B0C4C6-F5BE-4784-89D1-825C3DF50988}" dt="2024-11-14T14:06:24.825" v="30" actId="478"/>
          <ac:spMkLst>
            <pc:docMk/>
            <pc:sldMk cId="2685529057" sldId="264"/>
            <ac:spMk id="12" creationId="{9DBDC55D-DD71-A533-1376-871AF1824876}"/>
          </ac:spMkLst>
        </pc:spChg>
        <pc:spChg chg="del">
          <ac:chgData name="Emilie Woodroffe" userId="b157383c7860d663" providerId="LiveId" clId="{05B0C4C6-F5BE-4784-89D1-825C3DF50988}" dt="2024-11-14T14:06:24.825" v="30" actId="478"/>
          <ac:spMkLst>
            <pc:docMk/>
            <pc:sldMk cId="2685529057" sldId="264"/>
            <ac:spMk id="13" creationId="{19D2447A-EBA0-709C-65C2-035AECC93079}"/>
          </ac:spMkLst>
        </pc:spChg>
        <pc:spChg chg="del">
          <ac:chgData name="Emilie Woodroffe" userId="b157383c7860d663" providerId="LiveId" clId="{05B0C4C6-F5BE-4784-89D1-825C3DF50988}" dt="2024-11-14T14:06:24.825" v="30" actId="478"/>
          <ac:spMkLst>
            <pc:docMk/>
            <pc:sldMk cId="2685529057" sldId="264"/>
            <ac:spMk id="14" creationId="{2CF32D79-5CAA-6E0A-936E-D4C7F3B5B6D2}"/>
          </ac:spMkLst>
        </pc:spChg>
        <pc:spChg chg="del">
          <ac:chgData name="Emilie Woodroffe" userId="b157383c7860d663" providerId="LiveId" clId="{05B0C4C6-F5BE-4784-89D1-825C3DF50988}" dt="2024-11-14T14:06:24.825" v="30" actId="478"/>
          <ac:spMkLst>
            <pc:docMk/>
            <pc:sldMk cId="2685529057" sldId="264"/>
            <ac:spMk id="15" creationId="{A1E32058-526A-FD5F-4C8E-5843A724ABF7}"/>
          </ac:spMkLst>
        </pc:spChg>
        <pc:spChg chg="del">
          <ac:chgData name="Emilie Woodroffe" userId="b157383c7860d663" providerId="LiveId" clId="{05B0C4C6-F5BE-4784-89D1-825C3DF50988}" dt="2024-11-14T14:06:24.825" v="30" actId="478"/>
          <ac:spMkLst>
            <pc:docMk/>
            <pc:sldMk cId="2685529057" sldId="264"/>
            <ac:spMk id="16" creationId="{693CDA4F-DD8A-BA83-B177-93D3ACDF3FC7}"/>
          </ac:spMkLst>
        </pc:spChg>
        <pc:spChg chg="del">
          <ac:chgData name="Emilie Woodroffe" userId="b157383c7860d663" providerId="LiveId" clId="{05B0C4C6-F5BE-4784-89D1-825C3DF50988}" dt="2024-11-07T12:12:29.246" v="29" actId="478"/>
          <ac:spMkLst>
            <pc:docMk/>
            <pc:sldMk cId="2685529057" sldId="264"/>
            <ac:spMk id="22" creationId="{85C6B3CF-5832-7940-7DE9-443D8DF4371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2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2.xml"/><Relationship Id="rId5" Type="http://schemas.microsoft.com/office/2007/relationships/media" Target="../media/media3.m4a"/><Relationship Id="rId15" Type="http://schemas.openxmlformats.org/officeDocument/2006/relationships/image" Target="../media/image4.png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FDF473F1-CCE4-E879-8E3D-3C35602962B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300A60E4-E564-E19C-D804-3006D1C1F660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4340" y="265844"/>
            <a:ext cx="1081686" cy="721124"/>
          </a:xfrm>
          <a:prstGeom prst="rect">
            <a:avLst/>
          </a:prstGeom>
        </p:spPr>
      </p:pic>
      <p:pic>
        <p:nvPicPr>
          <p:cNvPr id="19" name="Picture 18" descr="A close-up of a logo&#10;&#10;Description automatically generated">
            <a:extLst>
              <a:ext uri="{FF2B5EF4-FFF2-40B4-BE49-F238E27FC236}">
                <a16:creationId xmlns:a16="http://schemas.microsoft.com/office/drawing/2014/main" id="{D16D782F-0A17-9E26-74A7-89D997825369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85" y="165063"/>
            <a:ext cx="920288" cy="92028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0D2F374-3D3F-8196-E204-C826613089C9}"/>
              </a:ext>
            </a:extLst>
          </p:cNvPr>
          <p:cNvSpPr txBox="1"/>
          <p:nvPr/>
        </p:nvSpPr>
        <p:spPr>
          <a:xfrm>
            <a:off x="2847354" y="347412"/>
            <a:ext cx="4464684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Knowledge organiser</a:t>
            </a:r>
            <a:r>
              <a:rPr lang="en-GB" b="1">
                <a:latin typeface="Century Gothic" panose="020B0502020202020204" pitchFamily="34" charset="0"/>
              </a:rPr>
              <a:t>: Out </a:t>
            </a:r>
            <a:r>
              <a:rPr lang="en-GB" b="1" dirty="0">
                <a:latin typeface="Century Gothic" panose="020B0502020202020204" pitchFamily="34" charset="0"/>
              </a:rPr>
              <a:t>of this world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51A6C4-3F2E-FAED-7C54-D6229C5BAD9C}"/>
              </a:ext>
            </a:extLst>
          </p:cNvPr>
          <p:cNvSpPr txBox="1"/>
          <p:nvPr/>
        </p:nvSpPr>
        <p:spPr>
          <a:xfrm>
            <a:off x="260183" y="969847"/>
            <a:ext cx="4157840" cy="1600438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Travellers ID Nouns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Nombre</a:t>
            </a:r>
            <a:r>
              <a:rPr lang="en-GB" sz="1400" b="1" dirty="0">
                <a:latin typeface="Century Gothic" panose="020B0502020202020204" pitchFamily="34" charset="0"/>
              </a:rPr>
              <a:t>-</a:t>
            </a:r>
            <a:r>
              <a:rPr lang="en-GB" sz="1400" dirty="0">
                <a:latin typeface="Century Gothic" panose="020B0502020202020204" pitchFamily="34" charset="0"/>
              </a:rPr>
              <a:t> First name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Apellido</a:t>
            </a:r>
            <a:r>
              <a:rPr lang="en-GB" sz="1400" dirty="0">
                <a:latin typeface="Century Gothic" panose="020B0502020202020204" pitchFamily="34" charset="0"/>
              </a:rPr>
              <a:t>- Surname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Edad</a:t>
            </a:r>
            <a:r>
              <a:rPr lang="en-GB" sz="1400" b="1" dirty="0">
                <a:latin typeface="Century Gothic" panose="020B0502020202020204" pitchFamily="34" charset="0"/>
              </a:rPr>
              <a:t>-</a:t>
            </a:r>
            <a:r>
              <a:rPr lang="en-GB" sz="1400" dirty="0">
                <a:latin typeface="Century Gothic" panose="020B0502020202020204" pitchFamily="34" charset="0"/>
              </a:rPr>
              <a:t> Age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Fecha</a:t>
            </a:r>
            <a:r>
              <a:rPr lang="en-GB" sz="1400" b="1" dirty="0">
                <a:latin typeface="Century Gothic" panose="020B0502020202020204" pitchFamily="34" charset="0"/>
              </a:rPr>
              <a:t> de </a:t>
            </a:r>
            <a:r>
              <a:rPr lang="en-GB" sz="1400" b="1" dirty="0" err="1">
                <a:latin typeface="Century Gothic" panose="020B0502020202020204" pitchFamily="34" charset="0"/>
              </a:rPr>
              <a:t>nacimiento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Date of birth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Ciudad</a:t>
            </a:r>
            <a:r>
              <a:rPr lang="en-GB" sz="1400" dirty="0">
                <a:latin typeface="Century Gothic" panose="020B0502020202020204" pitchFamily="34" charset="0"/>
              </a:rPr>
              <a:t> – Town/city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04749B-2347-8DCA-CF49-31C8582B1736}"/>
              </a:ext>
            </a:extLst>
          </p:cNvPr>
          <p:cNvSpPr txBox="1"/>
          <p:nvPr/>
        </p:nvSpPr>
        <p:spPr>
          <a:xfrm>
            <a:off x="8188975" y="1163236"/>
            <a:ext cx="3462191" cy="483209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In Spanish, most planet names are </a:t>
            </a:r>
            <a:r>
              <a:rPr lang="en-GB" sz="1400" b="1" dirty="0">
                <a:latin typeface="Century Gothic" panose="020B0502020202020204" pitchFamily="34" charset="0"/>
              </a:rPr>
              <a:t>masculine</a:t>
            </a:r>
            <a:r>
              <a:rPr lang="en-GB" sz="1400" dirty="0">
                <a:latin typeface="Century Gothic" panose="020B0502020202020204" pitchFamily="34" charset="0"/>
              </a:rPr>
              <a:t>, except for “the Earth” </a:t>
            </a:r>
            <a:r>
              <a:rPr lang="en-GB" sz="1400" b="1" dirty="0">
                <a:latin typeface="Century Gothic" panose="020B0502020202020204" pitchFamily="34" charset="0"/>
              </a:rPr>
              <a:t>La Tierra</a:t>
            </a:r>
            <a:r>
              <a:rPr lang="en-GB" sz="1400" dirty="0">
                <a:latin typeface="Century Gothic" panose="020B0502020202020204" pitchFamily="34" charset="0"/>
              </a:rPr>
              <a:t>, which is </a:t>
            </a:r>
            <a:r>
              <a:rPr lang="en-GB" sz="1400" b="1" dirty="0">
                <a:latin typeface="Century Gothic" panose="020B0502020202020204" pitchFamily="34" charset="0"/>
              </a:rPr>
              <a:t>feminine.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El Sol </a:t>
            </a:r>
            <a:r>
              <a:rPr lang="en-GB" sz="1400" dirty="0">
                <a:latin typeface="Century Gothic" panose="020B0502020202020204" pitchFamily="34" charset="0"/>
              </a:rPr>
              <a:t>(the Sun) is masculine, and </a:t>
            </a:r>
            <a:r>
              <a:rPr lang="en-GB" sz="1400" b="1" dirty="0">
                <a:latin typeface="Century Gothic" panose="020B0502020202020204" pitchFamily="34" charset="0"/>
              </a:rPr>
              <a:t>la Luna </a:t>
            </a:r>
            <a:r>
              <a:rPr lang="en-GB" sz="1400" dirty="0">
                <a:latin typeface="Century Gothic" panose="020B0502020202020204" pitchFamily="34" charset="0"/>
              </a:rPr>
              <a:t>(the Moon) is feminine.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u="sng" dirty="0">
                <a:latin typeface="Century Gothic" panose="020B0502020202020204" pitchFamily="34" charset="0"/>
              </a:rPr>
              <a:t>Masculine/feminine adjectives: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frío</a:t>
            </a:r>
            <a:r>
              <a:rPr lang="en-GB" sz="1400" b="1" dirty="0">
                <a:latin typeface="Century Gothic" panose="020B0502020202020204" pitchFamily="34" charset="0"/>
              </a:rPr>
              <a:t>/</a:t>
            </a:r>
            <a:r>
              <a:rPr lang="en-GB" sz="1400" b="1" dirty="0" err="1">
                <a:latin typeface="Century Gothic" panose="020B0502020202020204" pitchFamily="34" charset="0"/>
              </a:rPr>
              <a:t>fría</a:t>
            </a:r>
            <a:r>
              <a:rPr lang="en-GB" sz="1400" dirty="0">
                <a:latin typeface="Century Gothic" panose="020B0502020202020204" pitchFamily="34" charset="0"/>
              </a:rPr>
              <a:t>- cold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pequeño</a:t>
            </a:r>
            <a:r>
              <a:rPr lang="en-GB" sz="1400" b="1" dirty="0">
                <a:latin typeface="Century Gothic" panose="020B0502020202020204" pitchFamily="34" charset="0"/>
              </a:rPr>
              <a:t>/</a:t>
            </a:r>
            <a:r>
              <a:rPr lang="en-GB" sz="1400" b="1" dirty="0" err="1">
                <a:latin typeface="Century Gothic" panose="020B0502020202020204" pitchFamily="34" charset="0"/>
              </a:rPr>
              <a:t>pequeña</a:t>
            </a:r>
            <a:r>
              <a:rPr lang="en-GB" sz="1400" dirty="0">
                <a:latin typeface="Century Gothic" panose="020B0502020202020204" pitchFamily="34" charset="0"/>
              </a:rPr>
              <a:t>- small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grande</a:t>
            </a:r>
            <a:r>
              <a:rPr lang="en-GB" sz="1400" dirty="0">
                <a:latin typeface="Century Gothic" panose="020B0502020202020204" pitchFamily="34" charset="0"/>
              </a:rPr>
              <a:t>- big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caliente</a:t>
            </a:r>
            <a:r>
              <a:rPr lang="en-GB" sz="1400" dirty="0">
                <a:latin typeface="Century Gothic" panose="020B0502020202020204" pitchFamily="34" charset="0"/>
              </a:rPr>
              <a:t>– hot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azul</a:t>
            </a:r>
            <a:r>
              <a:rPr lang="en-GB" sz="1400" dirty="0">
                <a:latin typeface="Century Gothic" panose="020B0502020202020204" pitchFamily="34" charset="0"/>
              </a:rPr>
              <a:t>- blue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blanco</a:t>
            </a:r>
            <a:r>
              <a:rPr lang="en-GB" sz="1400" b="1" dirty="0">
                <a:latin typeface="Century Gothic" panose="020B0502020202020204" pitchFamily="34" charset="0"/>
              </a:rPr>
              <a:t>/</a:t>
            </a:r>
            <a:r>
              <a:rPr lang="en-GB" sz="1400" b="1" dirty="0" err="1">
                <a:latin typeface="Century Gothic" panose="020B0502020202020204" pitchFamily="34" charset="0"/>
              </a:rPr>
              <a:t>blanca</a:t>
            </a:r>
            <a:r>
              <a:rPr lang="en-GB" sz="1400" dirty="0">
                <a:latin typeface="Century Gothic" panose="020B0502020202020204" pitchFamily="34" charset="0"/>
              </a:rPr>
              <a:t>– white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naranja</a:t>
            </a:r>
            <a:r>
              <a:rPr lang="en-GB" sz="1400" dirty="0">
                <a:latin typeface="Century Gothic" panose="020B0502020202020204" pitchFamily="34" charset="0"/>
              </a:rPr>
              <a:t> - orange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rojo/</a:t>
            </a:r>
            <a:r>
              <a:rPr lang="en-GB" sz="1400" b="1" dirty="0" err="1">
                <a:latin typeface="Century Gothic" panose="020B0502020202020204" pitchFamily="34" charset="0"/>
              </a:rPr>
              <a:t>roja</a:t>
            </a:r>
            <a:r>
              <a:rPr lang="en-GB" sz="1400" dirty="0">
                <a:latin typeface="Century Gothic" panose="020B0502020202020204" pitchFamily="34" charset="0"/>
              </a:rPr>
              <a:t> - red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La Luna es </a:t>
            </a:r>
            <a:r>
              <a:rPr lang="en-GB" sz="1400" b="1" dirty="0" err="1">
                <a:latin typeface="Century Gothic" panose="020B0502020202020204" pitchFamily="34" charset="0"/>
              </a:rPr>
              <a:t>pequeña</a:t>
            </a:r>
            <a:r>
              <a:rPr lang="en-GB" sz="1400" b="1" dirty="0">
                <a:latin typeface="Century Gothic" panose="020B0502020202020204" pitchFamily="34" charset="0"/>
              </a:rPr>
              <a:t> -  </a:t>
            </a:r>
            <a:r>
              <a:rPr lang="en-GB" sz="1400" dirty="0">
                <a:latin typeface="Century Gothic" panose="020B0502020202020204" pitchFamily="34" charset="0"/>
              </a:rPr>
              <a:t>The moon is small.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El Sol es </a:t>
            </a:r>
            <a:r>
              <a:rPr lang="en-GB" sz="1400" b="1" dirty="0" err="1">
                <a:latin typeface="Century Gothic" panose="020B0502020202020204" pitchFamily="34" charset="0"/>
              </a:rPr>
              <a:t>grande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The Sun is big.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Tierra es </a:t>
            </a:r>
            <a:r>
              <a:rPr lang="en-GB" sz="1400" b="1" dirty="0" err="1">
                <a:latin typeface="Century Gothic" panose="020B0502020202020204" pitchFamily="34" charset="0"/>
              </a:rPr>
              <a:t>azul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The Earth is blue.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Venus es </a:t>
            </a:r>
            <a:r>
              <a:rPr lang="en-GB" sz="1400" b="1" dirty="0" err="1">
                <a:latin typeface="Century Gothic" panose="020B0502020202020204" pitchFamily="34" charset="0"/>
              </a:rPr>
              <a:t>azul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Venus is blue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CD1170-FB1E-0CBA-6D4E-AC401E76E457}"/>
              </a:ext>
            </a:extLst>
          </p:cNvPr>
          <p:cNvSpPr txBox="1"/>
          <p:nvPr/>
        </p:nvSpPr>
        <p:spPr>
          <a:xfrm>
            <a:off x="4599149" y="5256664"/>
            <a:ext cx="3511418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lli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dirty="0" err="1">
                <a:latin typeface="Century Gothic" panose="020B0502020202020204" pitchFamily="34" charset="0"/>
              </a:rPr>
              <a:t>apellido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ci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b="1" dirty="0">
                <a:latin typeface="Century Gothic" panose="020B0502020202020204" pitchFamily="34" charset="0"/>
              </a:rPr>
              <a:t>ci</a:t>
            </a:r>
            <a:r>
              <a:rPr lang="en-GB" sz="1400" dirty="0">
                <a:latin typeface="Century Gothic" panose="020B0502020202020204" pitchFamily="34" charset="0"/>
              </a:rPr>
              <a:t>udad, </a:t>
            </a:r>
            <a:r>
              <a:rPr lang="en-GB" sz="1400" dirty="0" err="1">
                <a:latin typeface="Century Gothic" panose="020B0502020202020204" pitchFamily="34" charset="0"/>
              </a:rPr>
              <a:t>espa</a:t>
            </a:r>
            <a:r>
              <a:rPr lang="en-GB" sz="1400" b="1" dirty="0" err="1">
                <a:latin typeface="Century Gothic" panose="020B0502020202020204" pitchFamily="34" charset="0"/>
              </a:rPr>
              <a:t>ci</a:t>
            </a:r>
            <a:r>
              <a:rPr lang="en-GB" sz="1400" dirty="0" err="1"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mien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dirty="0" err="1">
                <a:latin typeface="Century Gothic" panose="020B0502020202020204" pitchFamily="34" charset="0"/>
              </a:rPr>
              <a:t>naci</a:t>
            </a:r>
            <a:r>
              <a:rPr lang="en-GB" sz="1400" b="1" dirty="0" err="1">
                <a:latin typeface="Century Gothic" panose="020B0502020202020204" pitchFamily="34" charset="0"/>
              </a:rPr>
              <a:t>mien</a:t>
            </a:r>
            <a:r>
              <a:rPr lang="en-GB" sz="1400" dirty="0" err="1">
                <a:latin typeface="Century Gothic" panose="020B0502020202020204" pitchFamily="34" charset="0"/>
              </a:rPr>
              <a:t>to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CE1EEA-5D47-BE91-C18F-6C97EA65872D}"/>
              </a:ext>
            </a:extLst>
          </p:cNvPr>
          <p:cNvSpPr txBox="1"/>
          <p:nvPr/>
        </p:nvSpPr>
        <p:spPr>
          <a:xfrm>
            <a:off x="4599150" y="969847"/>
            <a:ext cx="3511418" cy="418576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Planets and Space Nouns Bank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Mercurio-</a:t>
            </a:r>
            <a:r>
              <a:rPr lang="en-GB" sz="1400" dirty="0">
                <a:latin typeface="Century Gothic" panose="020B0502020202020204" pitchFamily="34" charset="0"/>
              </a:rPr>
              <a:t> Mercury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Venus-</a:t>
            </a:r>
            <a:r>
              <a:rPr lang="en-GB" sz="1400" dirty="0">
                <a:latin typeface="Century Gothic" panose="020B0502020202020204" pitchFamily="34" charset="0"/>
              </a:rPr>
              <a:t> Venus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Plutón</a:t>
            </a:r>
            <a:r>
              <a:rPr lang="en-GB" sz="1400" b="1" dirty="0">
                <a:latin typeface="Century Gothic" panose="020B0502020202020204" pitchFamily="34" charset="0"/>
              </a:rPr>
              <a:t>-</a:t>
            </a:r>
            <a:r>
              <a:rPr lang="en-GB" sz="1400" dirty="0">
                <a:latin typeface="Century Gothic" panose="020B0502020202020204" pitchFamily="34" charset="0"/>
              </a:rPr>
              <a:t> Pluto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Júpiter</a:t>
            </a:r>
            <a:r>
              <a:rPr lang="en-GB" sz="1400" b="1" dirty="0">
                <a:latin typeface="Century Gothic" panose="020B0502020202020204" pitchFamily="34" charset="0"/>
              </a:rPr>
              <a:t>-</a:t>
            </a:r>
            <a:r>
              <a:rPr lang="en-GB" sz="1400" dirty="0">
                <a:latin typeface="Century Gothic" panose="020B0502020202020204" pitchFamily="34" charset="0"/>
              </a:rPr>
              <a:t> Jupiter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Marte-</a:t>
            </a:r>
            <a:r>
              <a:rPr lang="en-GB" sz="1400" dirty="0">
                <a:latin typeface="Century Gothic" panose="020B0502020202020204" pitchFamily="34" charset="0"/>
              </a:rPr>
              <a:t> Mars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Saturno</a:t>
            </a:r>
            <a:r>
              <a:rPr lang="en-GB" sz="1400" b="1" dirty="0">
                <a:latin typeface="Century Gothic" panose="020B0502020202020204" pitchFamily="34" charset="0"/>
              </a:rPr>
              <a:t>-</a:t>
            </a:r>
            <a:r>
              <a:rPr lang="en-GB" sz="1400" dirty="0">
                <a:latin typeface="Century Gothic" panose="020B0502020202020204" pitchFamily="34" charset="0"/>
              </a:rPr>
              <a:t> Saturn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Neptuno-</a:t>
            </a:r>
            <a:r>
              <a:rPr lang="en-GB" sz="1400" dirty="0">
                <a:latin typeface="Century Gothic" panose="020B0502020202020204" pitchFamily="34" charset="0"/>
              </a:rPr>
              <a:t> Neptune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Urano</a:t>
            </a:r>
            <a:r>
              <a:rPr lang="en-GB" sz="1400" dirty="0">
                <a:latin typeface="Century Gothic" panose="020B0502020202020204" pitchFamily="34" charset="0"/>
              </a:rPr>
              <a:t> – Uranus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Luna- </a:t>
            </a:r>
            <a:r>
              <a:rPr lang="en-GB" sz="1400" dirty="0">
                <a:latin typeface="Century Gothic" panose="020B0502020202020204" pitchFamily="34" charset="0"/>
              </a:rPr>
              <a:t>the Moon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Tierra </a:t>
            </a:r>
            <a:r>
              <a:rPr lang="en-GB" sz="1400" dirty="0">
                <a:latin typeface="Century Gothic" panose="020B0502020202020204" pitchFamily="34" charset="0"/>
              </a:rPr>
              <a:t>the Earth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El Sol </a:t>
            </a:r>
            <a:r>
              <a:rPr lang="en-GB" sz="1400" dirty="0">
                <a:latin typeface="Century Gothic" panose="020B0502020202020204" pitchFamily="34" charset="0"/>
              </a:rPr>
              <a:t>– the Sun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Los </a:t>
            </a:r>
            <a:r>
              <a:rPr lang="en-GB" sz="1400" b="1" dirty="0" err="1">
                <a:latin typeface="Century Gothic" panose="020B0502020202020204" pitchFamily="34" charset="0"/>
              </a:rPr>
              <a:t>astronautas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the astronauts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El </a:t>
            </a:r>
            <a:r>
              <a:rPr lang="en-GB" sz="1400" b="1" dirty="0" err="1">
                <a:latin typeface="Century Gothic" panose="020B0502020202020204" pitchFamily="34" charset="0"/>
              </a:rPr>
              <a:t>planeta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the planet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Las </a:t>
            </a:r>
            <a:r>
              <a:rPr lang="en-GB" sz="1400" b="1" dirty="0" err="1">
                <a:latin typeface="Century Gothic" panose="020B0502020202020204" pitchFamily="34" charset="0"/>
              </a:rPr>
              <a:t>estrellas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the stars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El </a:t>
            </a:r>
            <a:r>
              <a:rPr lang="en-GB" sz="1400" b="1" dirty="0" err="1">
                <a:latin typeface="Century Gothic" panose="020B0502020202020204" pitchFamily="34" charset="0"/>
              </a:rPr>
              <a:t>espacio</a:t>
            </a:r>
            <a:r>
              <a:rPr lang="en-GB" sz="1400" b="1" dirty="0">
                <a:latin typeface="Century Gothic" panose="020B0502020202020204" pitchFamily="34" charset="0"/>
              </a:rPr>
              <a:t>-</a:t>
            </a:r>
            <a:r>
              <a:rPr lang="en-GB" sz="1400" dirty="0">
                <a:latin typeface="Century Gothic" panose="020B0502020202020204" pitchFamily="34" charset="0"/>
              </a:rPr>
              <a:t> Space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El </a:t>
            </a:r>
            <a:r>
              <a:rPr lang="en-GB" sz="1400" b="1" dirty="0" err="1">
                <a:latin typeface="Century Gothic" panose="020B0502020202020204" pitchFamily="34" charset="0"/>
              </a:rPr>
              <a:t>satélite</a:t>
            </a:r>
            <a:r>
              <a:rPr lang="en-GB" sz="1400" dirty="0">
                <a:latin typeface="Century Gothic" panose="020B0502020202020204" pitchFamily="34" charset="0"/>
              </a:rPr>
              <a:t>– the satellite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Cerca</a:t>
            </a:r>
            <a:r>
              <a:rPr lang="en-GB" sz="1400" b="1" dirty="0">
                <a:latin typeface="Century Gothic" panose="020B0502020202020204" pitchFamily="34" charset="0"/>
              </a:rPr>
              <a:t> del Sol</a:t>
            </a:r>
            <a:r>
              <a:rPr lang="en-GB" sz="1400" dirty="0">
                <a:latin typeface="Century Gothic" panose="020B0502020202020204" pitchFamily="34" charset="0"/>
              </a:rPr>
              <a:t>– near the Sun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0F1A7B-C987-90F3-0C3A-83834AE7D304}"/>
              </a:ext>
            </a:extLst>
          </p:cNvPr>
          <p:cNvSpPr txBox="1"/>
          <p:nvPr/>
        </p:nvSpPr>
        <p:spPr>
          <a:xfrm>
            <a:off x="260183" y="3102228"/>
            <a:ext cx="4157840" cy="332398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Questions and Answers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Cómo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te</a:t>
            </a:r>
            <a:r>
              <a:rPr lang="en-GB" sz="1400" b="1" dirty="0">
                <a:latin typeface="Century Gothic" panose="020B0502020202020204" pitchFamily="34" charset="0"/>
              </a:rPr>
              <a:t> llamas?</a:t>
            </a:r>
            <a:r>
              <a:rPr lang="en-GB" sz="1400" dirty="0">
                <a:latin typeface="Century Gothic" panose="020B0502020202020204" pitchFamily="34" charset="0"/>
              </a:rPr>
              <a:t>– What’s your name?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llamo</a:t>
            </a:r>
            <a:r>
              <a:rPr lang="en-GB" sz="1400" b="1" dirty="0">
                <a:latin typeface="Century Gothic" panose="020B0502020202020204" pitchFamily="34" charset="0"/>
              </a:rPr>
              <a:t>….- </a:t>
            </a:r>
            <a:r>
              <a:rPr lang="en-GB" sz="1400" dirty="0">
                <a:latin typeface="Century Gothic" panose="020B0502020202020204" pitchFamily="34" charset="0"/>
              </a:rPr>
              <a:t>I am called…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Dónde</a:t>
            </a:r>
            <a:r>
              <a:rPr lang="en-GB" sz="1400" b="1" dirty="0">
                <a:latin typeface="Century Gothic" panose="020B0502020202020204" pitchFamily="34" charset="0"/>
              </a:rPr>
              <a:t> vives?- </a:t>
            </a:r>
            <a:r>
              <a:rPr lang="en-GB" sz="1400" dirty="0">
                <a:latin typeface="Century Gothic" panose="020B0502020202020204" pitchFamily="34" charset="0"/>
              </a:rPr>
              <a:t>Where do you live?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Vivo </a:t>
            </a:r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…- </a:t>
            </a:r>
            <a:r>
              <a:rPr lang="en-GB" sz="1400" dirty="0">
                <a:latin typeface="Century Gothic" panose="020B0502020202020204" pitchFamily="34" charset="0"/>
              </a:rPr>
              <a:t>I live in….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¿De </a:t>
            </a:r>
            <a:r>
              <a:rPr lang="en-GB" sz="1400" b="1" dirty="0" err="1">
                <a:latin typeface="Century Gothic" panose="020B0502020202020204" pitchFamily="34" charset="0"/>
              </a:rPr>
              <a:t>dónde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eres</a:t>
            </a:r>
            <a:r>
              <a:rPr lang="en-GB" sz="1400" b="1" dirty="0">
                <a:latin typeface="Century Gothic" panose="020B0502020202020204" pitchFamily="34" charset="0"/>
              </a:rPr>
              <a:t>? </a:t>
            </a:r>
            <a:r>
              <a:rPr lang="en-GB" sz="1400" dirty="0">
                <a:latin typeface="Century Gothic" panose="020B0502020202020204" pitchFamily="34" charset="0"/>
              </a:rPr>
              <a:t>– Where do you come from?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Soy de…</a:t>
            </a:r>
            <a:r>
              <a:rPr lang="en-GB" sz="1400" dirty="0">
                <a:latin typeface="Century Gothic" panose="020B0502020202020204" pitchFamily="34" charset="0"/>
              </a:rPr>
              <a:t>- I come from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Cuántos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años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tienes</a:t>
            </a:r>
            <a:r>
              <a:rPr lang="en-GB" sz="1400" b="1" dirty="0">
                <a:latin typeface="Century Gothic" panose="020B0502020202020204" pitchFamily="34" charset="0"/>
              </a:rPr>
              <a:t>?</a:t>
            </a:r>
            <a:r>
              <a:rPr lang="en-GB" sz="1400" dirty="0">
                <a:latin typeface="Century Gothic" panose="020B0502020202020204" pitchFamily="34" charset="0"/>
              </a:rPr>
              <a:t>– How old are you?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Tengo…</a:t>
            </a:r>
            <a:r>
              <a:rPr lang="en-GB" sz="1400" b="1" dirty="0" err="1">
                <a:latin typeface="Century Gothic" panose="020B0502020202020204" pitchFamily="34" charset="0"/>
              </a:rPr>
              <a:t>años</a:t>
            </a:r>
            <a:r>
              <a:rPr lang="en-GB" sz="1400" b="1" dirty="0">
                <a:latin typeface="Century Gothic" panose="020B0502020202020204" pitchFamily="34" charset="0"/>
              </a:rPr>
              <a:t>.</a:t>
            </a:r>
            <a:r>
              <a:rPr lang="en-GB" sz="1400" dirty="0">
                <a:latin typeface="Century Gothic" panose="020B0502020202020204" pitchFamily="34" charset="0"/>
              </a:rPr>
              <a:t>- I am ….years old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Cuándo</a:t>
            </a:r>
            <a:r>
              <a:rPr lang="en-GB" sz="1400" b="1" dirty="0">
                <a:latin typeface="Century Gothic" panose="020B0502020202020204" pitchFamily="34" charset="0"/>
              </a:rPr>
              <a:t> es </a:t>
            </a:r>
            <a:r>
              <a:rPr lang="en-GB" sz="1400" b="1" dirty="0" err="1">
                <a:latin typeface="Century Gothic" panose="020B0502020202020204" pitchFamily="34" charset="0"/>
              </a:rPr>
              <a:t>tu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cumpleaños</a:t>
            </a:r>
            <a:r>
              <a:rPr lang="en-GB" sz="1400" b="1" dirty="0">
                <a:latin typeface="Century Gothic" panose="020B0502020202020204" pitchFamily="34" charset="0"/>
              </a:rPr>
              <a:t>? </a:t>
            </a:r>
            <a:r>
              <a:rPr lang="en-GB" sz="1400" dirty="0">
                <a:latin typeface="Century Gothic" panose="020B0502020202020204" pitchFamily="34" charset="0"/>
              </a:rPr>
              <a:t>– When is your birthday?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Mi </a:t>
            </a:r>
            <a:r>
              <a:rPr lang="en-GB" sz="1400" b="1" dirty="0" err="1">
                <a:latin typeface="Century Gothic" panose="020B0502020202020204" pitchFamily="34" charset="0"/>
              </a:rPr>
              <a:t>cumpleaños</a:t>
            </a:r>
            <a:r>
              <a:rPr lang="en-GB" sz="1400" b="1" dirty="0">
                <a:latin typeface="Century Gothic" panose="020B0502020202020204" pitchFamily="34" charset="0"/>
              </a:rPr>
              <a:t> es </a:t>
            </a:r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…</a:t>
            </a:r>
            <a:r>
              <a:rPr lang="en-GB" sz="1400" dirty="0">
                <a:latin typeface="Century Gothic" panose="020B0502020202020204" pitchFamily="34" charset="0"/>
              </a:rPr>
              <a:t>- My birthday is …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¿Y </a:t>
            </a:r>
            <a:r>
              <a:rPr lang="en-GB" sz="1400" b="1" dirty="0" err="1">
                <a:latin typeface="Century Gothic" panose="020B0502020202020204" pitchFamily="34" charset="0"/>
              </a:rPr>
              <a:t>tú</a:t>
            </a:r>
            <a:r>
              <a:rPr lang="en-GB" sz="1400" b="1" dirty="0">
                <a:latin typeface="Century Gothic" panose="020B0502020202020204" pitchFamily="34" charset="0"/>
              </a:rPr>
              <a:t>? </a:t>
            </a:r>
            <a:r>
              <a:rPr lang="en-GB" sz="1400" dirty="0">
                <a:latin typeface="Century Gothic" panose="020B0502020202020204" pitchFamily="34" charset="0"/>
              </a:rPr>
              <a:t>– And you? </a:t>
            </a:r>
          </a:p>
        </p:txBody>
      </p:sp>
      <p:pic>
        <p:nvPicPr>
          <p:cNvPr id="8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5CFF4009-9030-5F69-4080-77E09BC06D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3336925" y="738667"/>
            <a:ext cx="1081098" cy="1081098"/>
          </a:xfrm>
          <a:prstGeom prst="rect">
            <a:avLst/>
          </a:prstGeom>
        </p:spPr>
      </p:pic>
      <p:pic>
        <p:nvPicPr>
          <p:cNvPr id="10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A99B97A8-36B7-FCCE-986A-335909AA922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3487379" y="2617304"/>
            <a:ext cx="969847" cy="969847"/>
          </a:xfrm>
          <a:prstGeom prst="rect">
            <a:avLst/>
          </a:prstGeom>
        </p:spPr>
      </p:pic>
      <p:pic>
        <p:nvPicPr>
          <p:cNvPr id="1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F7AAB194-EBC3-357D-EBC1-9A9AF6FD02D8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7068356" y="1947809"/>
            <a:ext cx="1038895" cy="1038895"/>
          </a:xfrm>
          <a:prstGeom prst="rect">
            <a:avLst/>
          </a:prstGeom>
        </p:spPr>
      </p:pic>
      <p:pic>
        <p:nvPicPr>
          <p:cNvPr id="1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71B14425-9565-C269-18E1-6CF3E388F4DD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7222449" y="5631452"/>
            <a:ext cx="1038894" cy="1038894"/>
          </a:xfrm>
          <a:prstGeom prst="rect">
            <a:avLst/>
          </a:prstGeom>
        </p:spPr>
      </p:pic>
      <p:pic>
        <p:nvPicPr>
          <p:cNvPr id="14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26AB4330-BD42-B646-E65F-52CE148FC44C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10957197" y="3150520"/>
            <a:ext cx="1081685" cy="108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561</TotalTime>
  <Words>310</Words>
  <Application>Microsoft Office PowerPoint</Application>
  <PresentationFormat>Widescreen</PresentationFormat>
  <Paragraphs>62</Paragraphs>
  <Slides>1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58</cp:revision>
  <cp:lastPrinted>2019-12-01T14:04:10Z</cp:lastPrinted>
  <dcterms:created xsi:type="dcterms:W3CDTF">2019-08-20T09:39:52Z</dcterms:created>
  <dcterms:modified xsi:type="dcterms:W3CDTF">2025-02-05T09:01:08Z</dcterms:modified>
</cp:coreProperties>
</file>