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D1482B-AE92-45F2-A1A9-7EF2E9CE2113}" v="1" dt="2024-07-16T10:38:57.3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108" y="12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8FD1482B-AE92-45F2-A1A9-7EF2E9CE2113}"/>
    <pc:docChg chg="undo custSel modSld">
      <pc:chgData name="Emilie Woodroffe" userId="b157383c7860d663" providerId="LiveId" clId="{8FD1482B-AE92-45F2-A1A9-7EF2E9CE2113}" dt="2024-07-16T10:39:13.309" v="4" actId="1076"/>
      <pc:docMkLst>
        <pc:docMk/>
      </pc:docMkLst>
      <pc:sldChg chg="addSp modSp mod">
        <pc:chgData name="Emilie Woodroffe" userId="b157383c7860d663" providerId="LiveId" clId="{8FD1482B-AE92-45F2-A1A9-7EF2E9CE2113}" dt="2024-07-16T10:39:13.309" v="4" actId="1076"/>
        <pc:sldMkLst>
          <pc:docMk/>
          <pc:sldMk cId="2685529057" sldId="264"/>
        </pc:sldMkLst>
        <pc:spChg chg="mod">
          <ac:chgData name="Emilie Woodroffe" userId="b157383c7860d663" providerId="LiveId" clId="{8FD1482B-AE92-45F2-A1A9-7EF2E9CE2113}" dt="2024-07-16T10:39:13.309" v="4" actId="1076"/>
          <ac:spMkLst>
            <pc:docMk/>
            <pc:sldMk cId="2685529057" sldId="264"/>
            <ac:spMk id="9" creationId="{FCB07BD8-06AF-41EC-8168-E9249FED881B}"/>
          </ac:spMkLst>
        </pc:spChg>
        <pc:picChg chg="add mod ord">
          <ac:chgData name="Emilie Woodroffe" userId="b157383c7860d663" providerId="LiveId" clId="{8FD1482B-AE92-45F2-A1A9-7EF2E9CE2113}" dt="2024-07-16T10:39:04.100" v="3" actId="1076"/>
          <ac:picMkLst>
            <pc:docMk/>
            <pc:sldMk cId="2685529057" sldId="264"/>
            <ac:picMk id="4" creationId="{9010E36B-8D98-DBA3-857E-F0F64EDDD309}"/>
          </ac:picMkLst>
        </pc:picChg>
        <pc:picChg chg="add mod ord">
          <ac:chgData name="Emilie Woodroffe" userId="b157383c7860d663" providerId="LiveId" clId="{8FD1482B-AE92-45F2-A1A9-7EF2E9CE2113}" dt="2024-07-16T10:38:59.470" v="1" actId="167"/>
          <ac:picMkLst>
            <pc:docMk/>
            <pc:sldMk cId="2685529057" sldId="264"/>
            <ac:picMk id="5" creationId="{55912EC6-D288-9530-AF0C-0B89B2796621}"/>
          </ac:picMkLst>
        </pc:picChg>
        <pc:picChg chg="add mod ord">
          <ac:chgData name="Emilie Woodroffe" userId="b157383c7860d663" providerId="LiveId" clId="{8FD1482B-AE92-45F2-A1A9-7EF2E9CE2113}" dt="2024-07-16T10:38:59.470" v="1" actId="167"/>
          <ac:picMkLst>
            <pc:docMk/>
            <pc:sldMk cId="2685529057" sldId="264"/>
            <ac:picMk id="6" creationId="{B78940B1-D976-A224-C464-ABA37E83FD70}"/>
          </ac:picMkLst>
        </pc:picChg>
      </pc:sldChg>
    </pc:docChg>
  </pc:docChgLst>
  <pc:docChgLst>
    <pc:chgData name="Emilie Woodroffe" userId="b157383c7860d663" providerId="LiveId" clId="{F6E0AE56-108A-4847-8460-B7AD7A004068}"/>
    <pc:docChg chg="undo custSel modSld">
      <pc:chgData name="Emilie Woodroffe" userId="b157383c7860d663" providerId="LiveId" clId="{F6E0AE56-108A-4847-8460-B7AD7A004068}" dt="2024-05-23T11:25:31.829" v="500" actId="21"/>
      <pc:docMkLst>
        <pc:docMk/>
      </pc:docMkLst>
      <pc:sldChg chg="addSp delSp modSp mod delAnim">
        <pc:chgData name="Emilie Woodroffe" userId="b157383c7860d663" providerId="LiveId" clId="{F6E0AE56-108A-4847-8460-B7AD7A004068}" dt="2024-05-23T11:25:31.829" v="500" actId="21"/>
        <pc:sldMkLst>
          <pc:docMk/>
          <pc:sldMk cId="2685529057" sldId="264"/>
        </pc:sldMkLst>
        <pc:spChg chg="add mod">
          <ac:chgData name="Emilie Woodroffe" userId="b157383c7860d663" providerId="LiveId" clId="{F6E0AE56-108A-4847-8460-B7AD7A004068}" dt="2024-05-13T12:05:12.199" v="475" actId="20577"/>
          <ac:spMkLst>
            <pc:docMk/>
            <pc:sldMk cId="2685529057" sldId="264"/>
            <ac:spMk id="3" creationId="{97078218-792D-4AB5-C0A5-BBCCF5CEC432}"/>
          </ac:spMkLst>
        </pc:spChg>
        <pc:spChg chg="mod">
          <ac:chgData name="Emilie Woodroffe" userId="b157383c7860d663" providerId="LiveId" clId="{F6E0AE56-108A-4847-8460-B7AD7A004068}" dt="2024-05-13T12:06:39.210" v="499" actId="20577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F6E0AE56-108A-4847-8460-B7AD7A004068}" dt="2024-05-13T11:50:37.042" v="60" actId="1076"/>
          <ac:spMkLst>
            <pc:docMk/>
            <pc:sldMk cId="2685529057" sldId="264"/>
            <ac:spMk id="14" creationId="{5ACB5752-87D9-BDF1-6D56-8BFB2523395F}"/>
          </ac:spMkLst>
        </pc:spChg>
        <pc:spChg chg="mod">
          <ac:chgData name="Emilie Woodroffe" userId="b157383c7860d663" providerId="LiveId" clId="{F6E0AE56-108A-4847-8460-B7AD7A004068}" dt="2024-05-13T11:50:57.098" v="69" actId="1076"/>
          <ac:spMkLst>
            <pc:docMk/>
            <pc:sldMk cId="2685529057" sldId="264"/>
            <ac:spMk id="15" creationId="{88C5DEAE-62A0-DAFC-1682-DF1B99A831D3}"/>
          </ac:spMkLst>
        </pc:spChg>
        <pc:spChg chg="mod">
          <ac:chgData name="Emilie Woodroffe" userId="b157383c7860d663" providerId="LiveId" clId="{F6E0AE56-108A-4847-8460-B7AD7A004068}" dt="2024-05-13T11:50:26.648" v="59" actId="20577"/>
          <ac:spMkLst>
            <pc:docMk/>
            <pc:sldMk cId="2685529057" sldId="264"/>
            <ac:spMk id="18" creationId="{F3939B15-DF6D-40AE-BF87-E3F3D885AEEC}"/>
          </ac:spMkLst>
        </pc:spChg>
        <pc:spChg chg="mod">
          <ac:chgData name="Emilie Woodroffe" userId="b157383c7860d663" providerId="LiveId" clId="{F6E0AE56-108A-4847-8460-B7AD7A004068}" dt="2024-05-13T11:50:53.518" v="68" actId="1076"/>
          <ac:spMkLst>
            <pc:docMk/>
            <pc:sldMk cId="2685529057" sldId="264"/>
            <ac:spMk id="20" creationId="{6C9BF752-5895-E293-1137-CD59B71092DC}"/>
          </ac:spMkLst>
        </pc:spChg>
        <pc:spChg chg="mod">
          <ac:chgData name="Emilie Woodroffe" userId="b157383c7860d663" providerId="LiveId" clId="{F6E0AE56-108A-4847-8460-B7AD7A004068}" dt="2024-05-13T11:50:43.347" v="63" actId="1076"/>
          <ac:spMkLst>
            <pc:docMk/>
            <pc:sldMk cId="2685529057" sldId="264"/>
            <ac:spMk id="22" creationId="{9CC6E64C-2587-B694-0D90-A2189F87CDAB}"/>
          </ac:spMkLst>
        </pc:spChg>
        <pc:picChg chg="del">
          <ac:chgData name="Emilie Woodroffe" userId="b157383c7860d663" providerId="LiveId" clId="{F6E0AE56-108A-4847-8460-B7AD7A004068}" dt="2024-05-13T11:49:03.777" v="35" actId="478"/>
          <ac:picMkLst>
            <pc:docMk/>
            <pc:sldMk cId="2685529057" sldId="264"/>
            <ac:picMk id="4" creationId="{2218451A-A768-450E-8491-F4D925E1456D}"/>
          </ac:picMkLst>
        </pc:picChg>
        <pc:picChg chg="del">
          <ac:chgData name="Emilie Woodroffe" userId="b157383c7860d663" providerId="LiveId" clId="{F6E0AE56-108A-4847-8460-B7AD7A004068}" dt="2024-05-09T13:18:43.164" v="0" actId="478"/>
          <ac:picMkLst>
            <pc:docMk/>
            <pc:sldMk cId="2685529057" sldId="264"/>
            <ac:picMk id="10" creationId="{8654E29A-6737-B502-4C50-DC7EF8A4E69E}"/>
          </ac:picMkLst>
        </pc:picChg>
        <pc:picChg chg="del">
          <ac:chgData name="Emilie Woodroffe" userId="b157383c7860d663" providerId="LiveId" clId="{F6E0AE56-108A-4847-8460-B7AD7A004068}" dt="2024-05-09T13:18:43.920" v="1" actId="478"/>
          <ac:picMkLst>
            <pc:docMk/>
            <pc:sldMk cId="2685529057" sldId="264"/>
            <ac:picMk id="12" creationId="{509A8579-ED9C-D116-F779-2C5346A16DCB}"/>
          </ac:picMkLst>
        </pc:picChg>
        <pc:picChg chg="del">
          <ac:chgData name="Emilie Woodroffe" userId="b157383c7860d663" providerId="LiveId" clId="{F6E0AE56-108A-4847-8460-B7AD7A004068}" dt="2024-05-09T13:18:44.284" v="2" actId="478"/>
          <ac:picMkLst>
            <pc:docMk/>
            <pc:sldMk cId="2685529057" sldId="264"/>
            <ac:picMk id="13" creationId="{D54D1DA7-63EF-D1FD-0C11-ED695960F338}"/>
          </ac:picMkLst>
        </pc:picChg>
        <pc:picChg chg="del">
          <ac:chgData name="Emilie Woodroffe" userId="b157383c7860d663" providerId="LiveId" clId="{F6E0AE56-108A-4847-8460-B7AD7A004068}" dt="2024-05-13T11:32:09.740" v="6" actId="478"/>
          <ac:picMkLst>
            <pc:docMk/>
            <pc:sldMk cId="2685529057" sldId="264"/>
            <ac:picMk id="16" creationId="{FD63AA0B-0223-699C-C1B4-A58B5CC40082}"/>
          </ac:picMkLst>
        </pc:picChg>
        <pc:picChg chg="del">
          <ac:chgData name="Emilie Woodroffe" userId="b157383c7860d663" providerId="LiveId" clId="{F6E0AE56-108A-4847-8460-B7AD7A004068}" dt="2024-05-13T11:48:51.148" v="33" actId="478"/>
          <ac:picMkLst>
            <pc:docMk/>
            <pc:sldMk cId="2685529057" sldId="264"/>
            <ac:picMk id="17" creationId="{E9A86E26-73CB-39EC-FD58-CFE5187ABDD8}"/>
          </ac:picMkLst>
        </pc:picChg>
        <pc:picChg chg="add del mod ord">
          <ac:chgData name="Emilie Woodroffe" userId="b157383c7860d663" providerId="LiveId" clId="{F6E0AE56-108A-4847-8460-B7AD7A004068}" dt="2024-05-23T11:25:31.829" v="500" actId="21"/>
          <ac:picMkLst>
            <pc:docMk/>
            <pc:sldMk cId="2685529057" sldId="264"/>
            <ac:picMk id="23" creationId="{0B10A70F-154C-99D6-7341-527065BFC2F6}"/>
          </ac:picMkLst>
        </pc:picChg>
        <pc:picChg chg="add del mod ord">
          <ac:chgData name="Emilie Woodroffe" userId="b157383c7860d663" providerId="LiveId" clId="{F6E0AE56-108A-4847-8460-B7AD7A004068}" dt="2024-05-23T11:25:31.829" v="500" actId="21"/>
          <ac:picMkLst>
            <pc:docMk/>
            <pc:sldMk cId="2685529057" sldId="264"/>
            <ac:picMk id="24" creationId="{5F0F80FC-5A4D-5998-3DD7-FBC2A3F25ABF}"/>
          </ac:picMkLst>
        </pc:picChg>
        <pc:picChg chg="add del mod ord">
          <ac:chgData name="Emilie Woodroffe" userId="b157383c7860d663" providerId="LiveId" clId="{F6E0AE56-108A-4847-8460-B7AD7A004068}" dt="2024-05-23T11:25:31.829" v="500" actId="21"/>
          <ac:picMkLst>
            <pc:docMk/>
            <pc:sldMk cId="2685529057" sldId="264"/>
            <ac:picMk id="25" creationId="{0A27AFA1-AF5D-BEEC-8773-5A22715E6E6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2.png"/><Relationship Id="rId5" Type="http://schemas.microsoft.com/office/2007/relationships/media" Target="../media/media3.m4a"/><Relationship Id="rId10" Type="http://schemas.openxmlformats.org/officeDocument/2006/relationships/image" Target="../media/image1.png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9010E36B-8D98-DBA3-857E-F0F64EDDD30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55912EC6-D288-9530-AF0C-0B89B279662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2018" y="307724"/>
            <a:ext cx="920288" cy="920288"/>
          </a:xfrm>
          <a:prstGeom prst="rect">
            <a:avLst/>
          </a:prstGeom>
        </p:spPr>
      </p:pic>
      <p:pic>
        <p:nvPicPr>
          <p:cNvPr id="6" name="Picture 5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B78940B1-D976-A224-C464-ABA37E83FD7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767" y="433666"/>
            <a:ext cx="1081686" cy="7211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3924491" y="374719"/>
            <a:ext cx="4349268" cy="33855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Knowledge organiser: My town, your town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400579" y="1067840"/>
            <a:ext cx="4349268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Verb Bank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All the words below are part of verbs: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 </a:t>
            </a:r>
            <a:endParaRPr lang="en-GB" sz="1400" i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¡Mira!</a:t>
            </a:r>
            <a:r>
              <a:rPr lang="en-GB" sz="1400" dirty="0">
                <a:latin typeface="Century Gothic" panose="020B0502020202020204" pitchFamily="34" charset="0"/>
              </a:rPr>
              <a:t> - look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Escucha</a:t>
            </a:r>
            <a:r>
              <a:rPr lang="en-GB" sz="1400" b="1" dirty="0">
                <a:latin typeface="Century Gothic" panose="020B0502020202020204" pitchFamily="34" charset="0"/>
              </a:rPr>
              <a:t>!</a:t>
            </a:r>
            <a:r>
              <a:rPr lang="en-GB" sz="1400" dirty="0">
                <a:latin typeface="Century Gothic" panose="020B0502020202020204" pitchFamily="34" charset="0"/>
              </a:rPr>
              <a:t> - listen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Repite</a:t>
            </a:r>
            <a:r>
              <a:rPr lang="en-GB" sz="1400" b="1" dirty="0">
                <a:latin typeface="Century Gothic" panose="020B0502020202020204" pitchFamily="34" charset="0"/>
              </a:rPr>
              <a:t>!</a:t>
            </a:r>
            <a:r>
              <a:rPr lang="en-GB" sz="1400" dirty="0">
                <a:latin typeface="Century Gothic" panose="020B0502020202020204" pitchFamily="34" charset="0"/>
              </a:rPr>
              <a:t> - repeat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Levántate</a:t>
            </a:r>
            <a:r>
              <a:rPr lang="en-GB" sz="1400" b="1" dirty="0">
                <a:latin typeface="Century Gothic" panose="020B0502020202020204" pitchFamily="34" charset="0"/>
              </a:rPr>
              <a:t>!</a:t>
            </a:r>
            <a:r>
              <a:rPr lang="en-GB" sz="1400" dirty="0">
                <a:latin typeface="Century Gothic" panose="020B0502020202020204" pitchFamily="34" charset="0"/>
              </a:rPr>
              <a:t> - stand up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Siéntate</a:t>
            </a:r>
            <a:r>
              <a:rPr lang="en-GB" sz="1400" b="1" dirty="0">
                <a:latin typeface="Century Gothic" panose="020B0502020202020204" pitchFamily="34" charset="0"/>
              </a:rPr>
              <a:t>!</a:t>
            </a:r>
            <a:r>
              <a:rPr lang="en-GB" sz="1400" dirty="0">
                <a:latin typeface="Century Gothic" panose="020B0502020202020204" pitchFamily="34" charset="0"/>
              </a:rPr>
              <a:t> - sit down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Cuenta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conmigo</a:t>
            </a:r>
            <a:r>
              <a:rPr lang="en-GB" sz="1400" b="1" dirty="0">
                <a:latin typeface="Century Gothic" panose="020B0502020202020204" pitchFamily="34" charset="0"/>
              </a:rPr>
              <a:t>!</a:t>
            </a:r>
            <a:r>
              <a:rPr lang="en-GB" sz="1400" dirty="0">
                <a:latin typeface="Century Gothic" panose="020B0502020202020204" pitchFamily="34" charset="0"/>
              </a:rPr>
              <a:t> - count with me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Canta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conmigo</a:t>
            </a:r>
            <a:r>
              <a:rPr lang="en-GB" sz="1400" b="1" dirty="0">
                <a:latin typeface="Century Gothic" panose="020B0502020202020204" pitchFamily="34" charset="0"/>
              </a:rPr>
              <a:t>!</a:t>
            </a:r>
            <a:r>
              <a:rPr lang="en-GB" sz="1400" dirty="0">
                <a:latin typeface="Century Gothic" panose="020B0502020202020204" pitchFamily="34" charset="0"/>
              </a:rPr>
              <a:t>– sing with me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Encuentra</a:t>
            </a:r>
            <a:r>
              <a:rPr lang="en-GB" sz="1400" b="1" dirty="0">
                <a:latin typeface="Century Gothic" panose="020B0502020202020204" pitchFamily="34" charset="0"/>
              </a:rPr>
              <a:t>!</a:t>
            </a:r>
            <a:r>
              <a:rPr lang="en-GB" sz="1400" dirty="0">
                <a:latin typeface="Century Gothic" panose="020B0502020202020204" pitchFamily="34" charset="0"/>
              </a:rPr>
              <a:t> - find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Enséñame</a:t>
            </a:r>
            <a:r>
              <a:rPr lang="en-GB" sz="1400" b="1" dirty="0">
                <a:latin typeface="Century Gothic" panose="020B0502020202020204" pitchFamily="34" charset="0"/>
              </a:rPr>
              <a:t>!</a:t>
            </a:r>
            <a:r>
              <a:rPr lang="en-GB" sz="1400" dirty="0">
                <a:latin typeface="Century Gothic" panose="020B0502020202020204" pitchFamily="34" charset="0"/>
              </a:rPr>
              <a:t> - show me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4892302" y="1087991"/>
            <a:ext cx="2893783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 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“ci”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dirty="0" err="1">
                <a:latin typeface="Century Gothic" panose="020B0502020202020204" pitchFamily="34" charset="0"/>
              </a:rPr>
              <a:t>ería</a:t>
            </a:r>
            <a:r>
              <a:rPr lang="en-GB" sz="1400" b="1" dirty="0">
                <a:latin typeface="Century Gothic" panose="020B0502020202020204" pitchFamily="34" charset="0"/>
              </a:rPr>
              <a:t>”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“</a:t>
            </a:r>
            <a:r>
              <a:rPr lang="en-GB" sz="1400" dirty="0" err="1">
                <a:latin typeface="Century Gothic" panose="020B0502020202020204" pitchFamily="34" charset="0"/>
              </a:rPr>
              <a:t>cia</a:t>
            </a:r>
            <a:r>
              <a:rPr lang="en-GB" sz="1400" dirty="0">
                <a:latin typeface="Century Gothic" panose="020B0502020202020204" pitchFamily="34" charset="0"/>
              </a:rPr>
              <a:t>”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“van”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“</a:t>
            </a:r>
            <a:r>
              <a:rPr lang="en-GB" sz="1400" dirty="0" err="1">
                <a:latin typeface="Century Gothic" panose="020B0502020202020204" pitchFamily="34" charset="0"/>
              </a:rPr>
              <a:t>sien</a:t>
            </a:r>
            <a:r>
              <a:rPr lang="en-GB" sz="1400" dirty="0">
                <a:latin typeface="Century Gothic" panose="020B0502020202020204" pitchFamily="34" charset="0"/>
              </a:rPr>
              <a:t>”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CB5752-87D9-BDF1-6D56-8BFB2523395F}"/>
              </a:ext>
            </a:extLst>
          </p:cNvPr>
          <p:cNvSpPr txBox="1"/>
          <p:nvPr/>
        </p:nvSpPr>
        <p:spPr>
          <a:xfrm>
            <a:off x="400579" y="4063980"/>
            <a:ext cx="4349268" cy="2246769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cine </a:t>
            </a:r>
            <a:r>
              <a:rPr lang="en-GB" sz="1400" dirty="0">
                <a:latin typeface="Century Gothic" panose="020B0502020202020204" pitchFamily="34" charset="0"/>
              </a:rPr>
              <a:t>- the cinema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restaurante</a:t>
            </a:r>
            <a:r>
              <a:rPr lang="en-GB" sz="1400" b="1" dirty="0">
                <a:latin typeface="Century Gothic" panose="020B0502020202020204" pitchFamily="34" charset="0"/>
              </a:rPr>
              <a:t>  </a:t>
            </a:r>
            <a:r>
              <a:rPr lang="en-GB" sz="1400" dirty="0">
                <a:latin typeface="Century Gothic" panose="020B0502020202020204" pitchFamily="34" charset="0"/>
              </a:rPr>
              <a:t>– the restaurant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supermercado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the supermarket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estadio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stadium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panadería</a:t>
            </a:r>
            <a:r>
              <a:rPr lang="en-GB" sz="1400" dirty="0">
                <a:latin typeface="Century Gothic" panose="020B0502020202020204" pitchFamily="34" charset="0"/>
              </a:rPr>
              <a:t> - the bakers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cafetería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the café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farmacia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the chemist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colegio</a:t>
            </a:r>
            <a:r>
              <a:rPr lang="en-GB" sz="1400" dirty="0">
                <a:latin typeface="Century Gothic" panose="020B0502020202020204" pitchFamily="34" charset="0"/>
              </a:rPr>
              <a:t>– the school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C5DEAE-62A0-DAFC-1682-DF1B99A831D3}"/>
              </a:ext>
            </a:extLst>
          </p:cNvPr>
          <p:cNvSpPr txBox="1"/>
          <p:nvPr/>
        </p:nvSpPr>
        <p:spPr>
          <a:xfrm>
            <a:off x="4855379" y="4082662"/>
            <a:ext cx="2930706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 and Answer Bank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Dónde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está</a:t>
            </a:r>
            <a:r>
              <a:rPr lang="en-GB" sz="1400" b="1" dirty="0">
                <a:latin typeface="Century Gothic" panose="020B0502020202020204" pitchFamily="34" charset="0"/>
              </a:rPr>
              <a:t>…? </a:t>
            </a:r>
            <a:r>
              <a:rPr lang="en-GB" sz="1400" dirty="0">
                <a:latin typeface="Century Gothic" panose="020B0502020202020204" pitchFamily="34" charset="0"/>
              </a:rPr>
              <a:t>Where is …?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Aquí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está</a:t>
            </a:r>
            <a:r>
              <a:rPr lang="en-GB" sz="1400" b="1" dirty="0">
                <a:latin typeface="Century Gothic" panose="020B0502020202020204" pitchFamily="34" charset="0"/>
              </a:rPr>
              <a:t>…</a:t>
            </a:r>
            <a:r>
              <a:rPr lang="en-GB" sz="1400" dirty="0">
                <a:latin typeface="Century Gothic" panose="020B0502020202020204" pitchFamily="34" charset="0"/>
              </a:rPr>
              <a:t>   - Here is …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C9BF752-5895-E293-1137-CD59B71092DC}"/>
              </a:ext>
            </a:extLst>
          </p:cNvPr>
          <p:cNvSpPr txBox="1"/>
          <p:nvPr/>
        </p:nvSpPr>
        <p:spPr>
          <a:xfrm>
            <a:off x="8222483" y="3180836"/>
            <a:ext cx="3510791" cy="73866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We use “</a:t>
            </a:r>
            <a:r>
              <a:rPr lang="en-GB" sz="1400" b="1" dirty="0">
                <a:latin typeface="Century Gothic" panose="020B0502020202020204" pitchFamily="34" charset="0"/>
              </a:rPr>
              <a:t>la</a:t>
            </a:r>
            <a:r>
              <a:rPr lang="en-GB" sz="1400" dirty="0">
                <a:latin typeface="Century Gothic" panose="020B0502020202020204" pitchFamily="34" charset="0"/>
              </a:rPr>
              <a:t>” (the) for most of the nouns ending in –</a:t>
            </a:r>
            <a:r>
              <a:rPr lang="en-GB" sz="1400" b="1" dirty="0">
                <a:latin typeface="Century Gothic" panose="020B0502020202020204" pitchFamily="34" charset="0"/>
              </a:rPr>
              <a:t>a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CC6E64C-2587-B694-0D90-A2189F87CDAB}"/>
              </a:ext>
            </a:extLst>
          </p:cNvPr>
          <p:cNvSpPr txBox="1"/>
          <p:nvPr/>
        </p:nvSpPr>
        <p:spPr>
          <a:xfrm>
            <a:off x="8222484" y="2162987"/>
            <a:ext cx="3510791" cy="73866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Lots of shop names in Spanish end with the suffix –</a:t>
            </a:r>
            <a:r>
              <a:rPr lang="en-GB" sz="1400" b="1" dirty="0" err="1">
                <a:latin typeface="Century Gothic" panose="020B0502020202020204" pitchFamily="34" charset="0"/>
              </a:rPr>
              <a:t>ería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078218-792D-4AB5-C0A5-BBCCF5CEC432}"/>
              </a:ext>
            </a:extLst>
          </p:cNvPr>
          <p:cNvSpPr txBox="1"/>
          <p:nvPr/>
        </p:nvSpPr>
        <p:spPr>
          <a:xfrm>
            <a:off x="8222482" y="4039516"/>
            <a:ext cx="3510791" cy="246221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In Spanish, we have a special punctuation mark called an inverted exclamation mark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(</a:t>
            </a:r>
            <a:r>
              <a:rPr lang="en-GB" sz="1400" b="1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¡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)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. </a:t>
            </a:r>
          </a:p>
          <a:p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It </a:t>
            </a:r>
            <a:r>
              <a:rPr lang="en-GB" sz="1400" dirty="0">
                <a:solidFill>
                  <a:srgbClr val="0D0D0D"/>
                </a:solidFill>
                <a:highlight>
                  <a:srgbClr val="FFFFFF"/>
                </a:highlight>
                <a:latin typeface="Century Gothic" panose="020B0502020202020204" pitchFamily="34" charset="0"/>
              </a:rPr>
              <a:t>goes at the beginning of the sentence or phrase. It is an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exclamation mark but flipped upside down to show excitement, emphasis or a command. </a:t>
            </a:r>
            <a:r>
              <a:rPr lang="en-GB" sz="1400" dirty="0">
                <a:solidFill>
                  <a:srgbClr val="0D0D0D"/>
                </a:solidFill>
                <a:highlight>
                  <a:srgbClr val="FFFFFF"/>
                </a:highlight>
                <a:latin typeface="Century Gothic" panose="020B0502020202020204" pitchFamily="34" charset="0"/>
              </a:rPr>
              <a:t>At the end of the sentence, you use a regular exclamation mark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Söhne"/>
              </a:rPr>
              <a:t>(!).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pic>
        <p:nvPicPr>
          <p:cNvPr id="7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6FAA8B47-DFFF-36DB-51FE-6084A29668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489379" y="2183137"/>
            <a:ext cx="487363" cy="487363"/>
          </a:xfrm>
          <a:prstGeom prst="rect">
            <a:avLst/>
          </a:prstGeom>
        </p:spPr>
      </p:pic>
      <p:pic>
        <p:nvPicPr>
          <p:cNvPr id="8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5A12F72F-104E-FE68-9D23-242EF43059F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680809" y="4501274"/>
            <a:ext cx="487363" cy="487363"/>
          </a:xfrm>
          <a:prstGeom prst="rect">
            <a:avLst/>
          </a:prstGeom>
        </p:spPr>
      </p:pic>
      <p:pic>
        <p:nvPicPr>
          <p:cNvPr id="10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6D4E452A-D9D5-9A93-5A97-BBBE6BC855E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465441" y="2142641"/>
            <a:ext cx="487363" cy="487363"/>
          </a:xfrm>
          <a:prstGeom prst="rect">
            <a:avLst/>
          </a:prstGeom>
        </p:spPr>
      </p:pic>
      <p:pic>
        <p:nvPicPr>
          <p:cNvPr id="1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FF047C8C-767D-B37D-5EA0-822CBEE8688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447230" y="474495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241</Words>
  <Application>Microsoft Office PowerPoint</Application>
  <PresentationFormat>Widescreen</PresentationFormat>
  <Paragraphs>44</Paragraphs>
  <Slides>1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Söhne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50</cp:revision>
  <cp:lastPrinted>2019-12-10T10:23:09Z</cp:lastPrinted>
  <dcterms:created xsi:type="dcterms:W3CDTF">2019-08-20T09:39:52Z</dcterms:created>
  <dcterms:modified xsi:type="dcterms:W3CDTF">2025-02-05T08:53:35Z</dcterms:modified>
</cp:coreProperties>
</file>