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BBFA"/>
    <a:srgbClr val="8A095B"/>
    <a:srgbClr val="32B920"/>
    <a:srgbClr val="FDB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5E20F-C901-46F3-99CF-99ED59221AFB}" v="11" dt="2024-02-05T19:20:31.5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0945E20F-C901-46F3-99CF-99ED59221AFB}"/>
    <pc:docChg chg="undo custSel modSld">
      <pc:chgData name="Emilie Woodroffe" userId="b157383c7860d663" providerId="LiveId" clId="{0945E20F-C901-46F3-99CF-99ED59221AFB}" dt="2024-02-05T19:20:31.517" v="208" actId="14100"/>
      <pc:docMkLst>
        <pc:docMk/>
      </pc:docMkLst>
      <pc:sldChg chg="addSp delSp modSp mod modAnim">
        <pc:chgData name="Emilie Woodroffe" userId="b157383c7860d663" providerId="LiveId" clId="{0945E20F-C901-46F3-99CF-99ED59221AFB}" dt="2024-02-05T19:20:31.517" v="208" actId="14100"/>
        <pc:sldMkLst>
          <pc:docMk/>
          <pc:sldMk cId="2422345182" sldId="265"/>
        </pc:sldMkLst>
        <pc:spChg chg="mod">
          <ac:chgData name="Emilie Woodroffe" userId="b157383c7860d663" providerId="LiveId" clId="{0945E20F-C901-46F3-99CF-99ED59221AFB}" dt="2024-02-05T17:20:47.553" v="179" actId="122"/>
          <ac:spMkLst>
            <pc:docMk/>
            <pc:sldMk cId="2422345182" sldId="265"/>
            <ac:spMk id="4" creationId="{2B5C5D4E-3F7E-8B2D-14D5-56B003E1D354}"/>
          </ac:spMkLst>
        </pc:spChg>
        <pc:spChg chg="mod">
          <ac:chgData name="Emilie Woodroffe" userId="b157383c7860d663" providerId="LiveId" clId="{0945E20F-C901-46F3-99CF-99ED59221AFB}" dt="2024-02-05T17:12:44.083" v="47" actId="20577"/>
          <ac:spMkLst>
            <pc:docMk/>
            <pc:sldMk cId="2422345182" sldId="265"/>
            <ac:spMk id="5" creationId="{0E34D7F8-DF1C-9C1C-9153-80BC5915CEE1}"/>
          </ac:spMkLst>
        </pc:spChg>
        <pc:spChg chg="mod">
          <ac:chgData name="Emilie Woodroffe" userId="b157383c7860d663" providerId="LiveId" clId="{0945E20F-C901-46F3-99CF-99ED59221AFB}" dt="2024-02-05T17:12:45.127" v="48" actId="20577"/>
          <ac:spMkLst>
            <pc:docMk/>
            <pc:sldMk cId="2422345182" sldId="265"/>
            <ac:spMk id="6" creationId="{BA53EBBA-C61D-97FA-2CA4-059F5AC87F17}"/>
          </ac:spMkLst>
        </pc:spChg>
        <pc:spChg chg="mod">
          <ac:chgData name="Emilie Woodroffe" userId="b157383c7860d663" providerId="LiveId" clId="{0945E20F-C901-46F3-99CF-99ED59221AFB}" dt="2024-02-05T19:20:01.840" v="204" actId="113"/>
          <ac:spMkLst>
            <pc:docMk/>
            <pc:sldMk cId="2422345182" sldId="265"/>
            <ac:spMk id="7" creationId="{61BB85A6-95A5-4FEE-CDE1-4C1A28E70A8C}"/>
          </ac:spMkLst>
        </pc:spChg>
        <pc:spChg chg="mod">
          <ac:chgData name="Emilie Woodroffe" userId="b157383c7860d663" providerId="LiveId" clId="{0945E20F-C901-46F3-99CF-99ED59221AFB}" dt="2024-02-05T19:19:18.923" v="195" actId="1076"/>
          <ac:spMkLst>
            <pc:docMk/>
            <pc:sldMk cId="2422345182" sldId="265"/>
            <ac:spMk id="8" creationId="{F11A912A-63C2-61FE-EAE4-8D06AD549FFA}"/>
          </ac:spMkLst>
        </pc:spChg>
        <pc:spChg chg="mod">
          <ac:chgData name="Emilie Woodroffe" userId="b157383c7860d663" providerId="LiveId" clId="{0945E20F-C901-46F3-99CF-99ED59221AFB}" dt="2024-02-05T19:18:55.002" v="189" actId="14100"/>
          <ac:spMkLst>
            <pc:docMk/>
            <pc:sldMk cId="2422345182" sldId="265"/>
            <ac:spMk id="9" creationId="{9D07AB1A-5249-25DD-6816-CEE78391B8CA}"/>
          </ac:spMkLst>
        </pc:spChg>
        <pc:spChg chg="mod">
          <ac:chgData name="Emilie Woodroffe" userId="b157383c7860d663" providerId="LiveId" clId="{0945E20F-C901-46F3-99CF-99ED59221AFB}" dt="2024-02-05T17:15:01.037" v="79" actId="208"/>
          <ac:spMkLst>
            <pc:docMk/>
            <pc:sldMk cId="2422345182" sldId="265"/>
            <ac:spMk id="13" creationId="{E20D8701-3D6F-EF23-C566-90BEFACD3D0A}"/>
          </ac:spMkLst>
        </pc:spChg>
        <pc:spChg chg="add del">
          <ac:chgData name="Emilie Woodroffe" userId="b157383c7860d663" providerId="LiveId" clId="{0945E20F-C901-46F3-99CF-99ED59221AFB}" dt="2024-02-05T17:13:30.075" v="50" actId="22"/>
          <ac:spMkLst>
            <pc:docMk/>
            <pc:sldMk cId="2422345182" sldId="265"/>
            <ac:spMk id="16" creationId="{F7838029-3FD1-B55E-606D-589F4DC7C438}"/>
          </ac:spMkLst>
        </pc:spChg>
        <pc:spChg chg="add mod">
          <ac:chgData name="Emilie Woodroffe" userId="b157383c7860d663" providerId="LiveId" clId="{0945E20F-C901-46F3-99CF-99ED59221AFB}" dt="2024-02-05T17:14:00.438" v="64" actId="20577"/>
          <ac:spMkLst>
            <pc:docMk/>
            <pc:sldMk cId="2422345182" sldId="265"/>
            <ac:spMk id="17" creationId="{4E395CD3-E605-8462-669E-8919201FB3AC}"/>
          </ac:spMkLst>
        </pc:spChg>
        <pc:picChg chg="add mod">
          <ac:chgData name="Emilie Woodroffe" userId="b157383c7860d663" providerId="LiveId" clId="{0945E20F-C901-46F3-99CF-99ED59221AFB}" dt="2024-02-05T17:11:19.186" v="32" actId="1076"/>
          <ac:picMkLst>
            <pc:docMk/>
            <pc:sldMk cId="2422345182" sldId="265"/>
            <ac:picMk id="2" creationId="{F28DCA3E-9711-71BE-A398-6EF116E09234}"/>
          </ac:picMkLst>
        </pc:picChg>
        <pc:picChg chg="add mod">
          <ac:chgData name="Emilie Woodroffe" userId="b157383c7860d663" providerId="LiveId" clId="{0945E20F-C901-46F3-99CF-99ED59221AFB}" dt="2024-02-05T17:11:51.169" v="36" actId="1076"/>
          <ac:picMkLst>
            <pc:docMk/>
            <pc:sldMk cId="2422345182" sldId="265"/>
            <ac:picMk id="3" creationId="{B5EA42D0-06A5-7337-378A-E0EDB4F088EF}"/>
          </ac:picMkLst>
        </pc:picChg>
        <pc:picChg chg="add mod">
          <ac:chgData name="Emilie Woodroffe" userId="b157383c7860d663" providerId="LiveId" clId="{0945E20F-C901-46F3-99CF-99ED59221AFB}" dt="2024-02-05T17:12:16.401" v="39" actId="1076"/>
          <ac:picMkLst>
            <pc:docMk/>
            <pc:sldMk cId="2422345182" sldId="265"/>
            <ac:picMk id="11" creationId="{E79DFD0C-8788-F30E-C2E4-A4FA2CE3802C}"/>
          </ac:picMkLst>
        </pc:picChg>
        <pc:picChg chg="add mod">
          <ac:chgData name="Emilie Woodroffe" userId="b157383c7860d663" providerId="LiveId" clId="{0945E20F-C901-46F3-99CF-99ED59221AFB}" dt="2024-02-05T19:19:29.981" v="196" actId="1076"/>
          <ac:picMkLst>
            <pc:docMk/>
            <pc:sldMk cId="2422345182" sldId="265"/>
            <ac:picMk id="14" creationId="{34C1D99E-C06D-3E88-4D47-94A33BB5BEA5}"/>
          </ac:picMkLst>
        </pc:picChg>
        <pc:picChg chg="add mod">
          <ac:chgData name="Emilie Woodroffe" userId="b157383c7860d663" providerId="LiveId" clId="{0945E20F-C901-46F3-99CF-99ED59221AFB}" dt="2024-02-05T17:13:58.749" v="63" actId="1076"/>
          <ac:picMkLst>
            <pc:docMk/>
            <pc:sldMk cId="2422345182" sldId="265"/>
            <ac:picMk id="18" creationId="{D4D437EB-88B3-5D8E-79BE-77EA551AEE00}"/>
          </ac:picMkLst>
        </pc:picChg>
        <pc:picChg chg="add mod">
          <ac:chgData name="Emilie Woodroffe" userId="b157383c7860d663" providerId="LiveId" clId="{0945E20F-C901-46F3-99CF-99ED59221AFB}" dt="2024-02-05T17:15:24.980" v="82" actId="1076"/>
          <ac:picMkLst>
            <pc:docMk/>
            <pc:sldMk cId="2422345182" sldId="265"/>
            <ac:picMk id="19" creationId="{8FC3288B-44D2-6EB1-3840-D9F0E4DC3338}"/>
          </ac:picMkLst>
        </pc:picChg>
        <pc:picChg chg="mod">
          <ac:chgData name="Emilie Woodroffe" userId="b157383c7860d663" providerId="LiveId" clId="{0945E20F-C901-46F3-99CF-99ED59221AFB}" dt="2024-02-05T19:20:31.517" v="208" actId="14100"/>
          <ac:picMkLst>
            <pc:docMk/>
            <pc:sldMk cId="2422345182" sldId="265"/>
            <ac:picMk id="1026" creationId="{9CC1E276-54B6-B0F7-96B8-EC9B4B6634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5.sv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CC1E276-54B6-B0F7-96B8-EC9B4B663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63781" y="-2678424"/>
            <a:ext cx="6989796" cy="1226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5C5D4E-3F7E-8B2D-14D5-56B003E1D354}"/>
              </a:ext>
            </a:extLst>
          </p:cNvPr>
          <p:cNvSpPr txBox="1"/>
          <p:nvPr/>
        </p:nvSpPr>
        <p:spPr>
          <a:xfrm>
            <a:off x="3442996" y="458953"/>
            <a:ext cx="494408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DB52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Knowledge organiser: A new start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4D7F8-DF1C-9C1C-9153-80BC5915CEE1}"/>
              </a:ext>
            </a:extLst>
          </p:cNvPr>
          <p:cNvSpPr txBox="1"/>
          <p:nvPr/>
        </p:nvSpPr>
        <p:spPr>
          <a:xfrm>
            <a:off x="276550" y="1143018"/>
            <a:ext cx="3552499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Greetings 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Hola</a:t>
            </a:r>
            <a:r>
              <a:rPr lang="en-GB" sz="1400" dirty="0">
                <a:latin typeface="Century Gothic" panose="020B0502020202020204" pitchFamily="34" charset="0"/>
              </a:rPr>
              <a:t> – hello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Buenos días </a:t>
            </a:r>
            <a:r>
              <a:rPr lang="en-GB" sz="1400" dirty="0">
                <a:latin typeface="Century Gothic" panose="020B0502020202020204" pitchFamily="34" charset="0"/>
              </a:rPr>
              <a:t>– Good morning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Buenas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tardes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Good afternoon / evening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Buenas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noches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Good night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Hasta luego </a:t>
            </a:r>
            <a:r>
              <a:rPr lang="en-GB" sz="1400" dirty="0">
                <a:latin typeface="Century Gothic" panose="020B0502020202020204" pitchFamily="34" charset="0"/>
              </a:rPr>
              <a:t>– See you soon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Adiós</a:t>
            </a:r>
            <a:r>
              <a:rPr lang="en-GB" sz="1400" dirty="0">
                <a:latin typeface="Century Gothic" panose="020B0502020202020204" pitchFamily="34" charset="0"/>
              </a:rPr>
              <a:t> – Good bye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53EBBA-C61D-97FA-2CA4-059F5AC87F17}"/>
              </a:ext>
            </a:extLst>
          </p:cNvPr>
          <p:cNvSpPr txBox="1"/>
          <p:nvPr/>
        </p:nvSpPr>
        <p:spPr>
          <a:xfrm>
            <a:off x="4005737" y="1143018"/>
            <a:ext cx="3748651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How are you?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bien. </a:t>
            </a:r>
            <a:r>
              <a:rPr lang="en-GB" sz="1400" dirty="0">
                <a:latin typeface="Century Gothic" panose="020B0502020202020204" pitchFamily="34" charset="0"/>
              </a:rPr>
              <a:t>– I am good.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muy</a:t>
            </a:r>
            <a:r>
              <a:rPr lang="en-GB" sz="1400" b="1" dirty="0">
                <a:latin typeface="Century Gothic" panose="020B0502020202020204" pitchFamily="34" charset="0"/>
              </a:rPr>
              <a:t> bien. </a:t>
            </a:r>
            <a:r>
              <a:rPr lang="en-GB" sz="1400" dirty="0">
                <a:latin typeface="Century Gothic" panose="020B0502020202020204" pitchFamily="34" charset="0"/>
              </a:rPr>
              <a:t>– I am really good.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así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así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I am okay.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mal. </a:t>
            </a:r>
            <a:r>
              <a:rPr lang="en-GB" sz="1400" dirty="0">
                <a:latin typeface="Century Gothic" panose="020B0502020202020204" pitchFamily="34" charset="0"/>
              </a:rPr>
              <a:t>– I am not good.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muy</a:t>
            </a:r>
            <a:r>
              <a:rPr lang="en-GB" sz="1400" b="1" dirty="0">
                <a:latin typeface="Century Gothic" panose="020B0502020202020204" pitchFamily="34" charset="0"/>
              </a:rPr>
              <a:t> mal. </a:t>
            </a:r>
            <a:r>
              <a:rPr lang="en-GB" sz="1400" dirty="0">
                <a:latin typeface="Century Gothic" panose="020B0502020202020204" pitchFamily="34" charset="0"/>
              </a:rPr>
              <a:t>– I am feeling really bad.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</a:t>
            </a:r>
            <a:r>
              <a:rPr lang="en-GB" sz="1400" b="1" dirty="0">
                <a:latin typeface="Century Gothic" panose="020B0502020202020204" pitchFamily="34" charset="0"/>
              </a:rPr>
              <a:t> llamas? </a:t>
            </a:r>
            <a:r>
              <a:rPr lang="en-GB" sz="1400" dirty="0">
                <a:latin typeface="Century Gothic" panose="020B0502020202020204" pitchFamily="34" charset="0"/>
              </a:rPr>
              <a:t>- What are you called?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llamo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 -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I am called…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B85A6-95A5-4FEE-CDE1-4C1A28E70A8C}"/>
              </a:ext>
            </a:extLst>
          </p:cNvPr>
          <p:cNvSpPr txBox="1"/>
          <p:nvPr/>
        </p:nvSpPr>
        <p:spPr>
          <a:xfrm>
            <a:off x="6389943" y="3928298"/>
            <a:ext cx="5525506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Grammar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Colours are words that describe objects.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We call them “adjectives”. Watch out in Spanish every time we meet the colours as the spelling might change to match the object the colour describes.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you ask a question in Spanish you can turn a sentence into a question by </a:t>
            </a:r>
            <a:r>
              <a:rPr lang="en-GB" sz="1400" b="1" dirty="0">
                <a:latin typeface="Century Gothic" panose="020B0502020202020204" pitchFamily="34" charset="0"/>
              </a:rPr>
              <a:t>raising the pitch of your voice </a:t>
            </a:r>
            <a:r>
              <a:rPr lang="en-GB" sz="1400" dirty="0">
                <a:latin typeface="Century Gothic" panose="020B0502020202020204" pitchFamily="34" charset="0"/>
              </a:rPr>
              <a:t>at the end of the question.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e.g.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estás</a:t>
            </a:r>
            <a:r>
              <a:rPr lang="en-GB" sz="1400" b="1" dirty="0">
                <a:latin typeface="Century Gothic" panose="020B0502020202020204" pitchFamily="34" charset="0"/>
              </a:rPr>
              <a:t>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</a:t>
            </a:r>
            <a:r>
              <a:rPr lang="en-GB" sz="1400" b="1" dirty="0">
                <a:latin typeface="Century Gothic" panose="020B0502020202020204" pitchFamily="34" charset="0"/>
              </a:rPr>
              <a:t> llamas?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A912A-63C2-61FE-EAE4-8D06AD549FFA}"/>
              </a:ext>
            </a:extLst>
          </p:cNvPr>
          <p:cNvSpPr txBox="1"/>
          <p:nvPr/>
        </p:nvSpPr>
        <p:spPr>
          <a:xfrm>
            <a:off x="4037572" y="3928298"/>
            <a:ext cx="2195278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‘</a:t>
            </a:r>
            <a:r>
              <a:rPr lang="en-GB" sz="1400" b="1" dirty="0">
                <a:latin typeface="Century Gothic" panose="020B0502020202020204" pitchFamily="34" charset="0"/>
              </a:rPr>
              <a:t>ll</a:t>
            </a:r>
            <a:r>
              <a:rPr lang="en-GB" sz="1400" dirty="0">
                <a:latin typeface="Century Gothic" panose="020B0502020202020204" pitchFamily="34" charset="0"/>
              </a:rPr>
              <a:t>’ (</a:t>
            </a:r>
            <a:r>
              <a:rPr lang="en-GB" sz="1400" b="1" dirty="0" err="1">
                <a:latin typeface="Century Gothic" panose="020B0502020202020204" pitchFamily="34" charset="0"/>
              </a:rPr>
              <a:t>ll</a:t>
            </a:r>
            <a:r>
              <a:rPr lang="en-GB" sz="1400" dirty="0" err="1">
                <a:latin typeface="Century Gothic" panose="020B0502020202020204" pitchFamily="34" charset="0"/>
              </a:rPr>
              <a:t>amo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amari</a:t>
            </a:r>
            <a:r>
              <a:rPr lang="en-GB" sz="1400" b="1" dirty="0" err="1">
                <a:latin typeface="Century Gothic" panose="020B0502020202020204" pitchFamily="34" charset="0"/>
              </a:rPr>
              <a:t>ll</a:t>
            </a:r>
            <a:r>
              <a:rPr lang="en-GB" sz="1400" dirty="0" err="1"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)  </a:t>
            </a:r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u="sng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07AB1A-5249-25DD-6816-CEE78391B8CA}"/>
              </a:ext>
            </a:extLst>
          </p:cNvPr>
          <p:cNvSpPr txBox="1"/>
          <p:nvPr/>
        </p:nvSpPr>
        <p:spPr>
          <a:xfrm>
            <a:off x="276550" y="5436403"/>
            <a:ext cx="5956300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 letter </a:t>
            </a:r>
            <a:r>
              <a:rPr lang="en-GB" sz="1400" b="1" dirty="0">
                <a:latin typeface="Century Gothic" panose="020B0502020202020204" pitchFamily="34" charset="0"/>
              </a:rPr>
              <a:t>C </a:t>
            </a:r>
            <a:r>
              <a:rPr lang="en-GB" sz="1400" dirty="0">
                <a:latin typeface="Century Gothic" panose="020B0502020202020204" pitchFamily="34" charset="0"/>
              </a:rPr>
              <a:t>sounds like an English </a:t>
            </a:r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th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when it goes before the letters </a:t>
            </a:r>
            <a:r>
              <a:rPr lang="en-GB" sz="1400" b="1" dirty="0">
                <a:latin typeface="Century Gothic" panose="020B0502020202020204" pitchFamily="34" charset="0"/>
              </a:rPr>
              <a:t>e (</a:t>
            </a:r>
            <a:r>
              <a:rPr lang="en-GB" sz="1400" b="1" dirty="0" err="1">
                <a:latin typeface="Century Gothic" panose="020B0502020202020204" pitchFamily="34" charset="0"/>
              </a:rPr>
              <a:t>ce</a:t>
            </a:r>
            <a:r>
              <a:rPr lang="en-GB" sz="1400" b="1" dirty="0">
                <a:latin typeface="Century Gothic" panose="020B0502020202020204" pitchFamily="34" charset="0"/>
              </a:rPr>
              <a:t>) </a:t>
            </a:r>
            <a:r>
              <a:rPr lang="en-GB" sz="1400" dirty="0">
                <a:latin typeface="Century Gothic" panose="020B0502020202020204" pitchFamily="34" charset="0"/>
              </a:rPr>
              <a:t>or </a:t>
            </a:r>
            <a:r>
              <a:rPr lang="en-GB" sz="1400" b="1" dirty="0" err="1">
                <a:latin typeface="Century Gothic" panose="020B0502020202020204" pitchFamily="34" charset="0"/>
              </a:rPr>
              <a:t>i</a:t>
            </a:r>
            <a:r>
              <a:rPr lang="en-GB" sz="1400" b="1" dirty="0">
                <a:latin typeface="Century Gothic" panose="020B0502020202020204" pitchFamily="34" charset="0"/>
              </a:rPr>
              <a:t> (ci)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Practise saying these syllables:  ca  co  cu	 </a:t>
            </a:r>
            <a:r>
              <a:rPr lang="en-GB" sz="1400" dirty="0" err="1">
                <a:latin typeface="Century Gothic" panose="020B0502020202020204" pitchFamily="34" charset="0"/>
              </a:rPr>
              <a:t>ce</a:t>
            </a:r>
            <a:r>
              <a:rPr lang="en-GB" sz="1400" dirty="0">
                <a:latin typeface="Century Gothic" panose="020B0502020202020204" pitchFamily="34" charset="0"/>
              </a:rPr>
              <a:t>   ci</a:t>
            </a:r>
            <a:endParaRPr lang="en-GB" sz="1400" b="1" u="sng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0D8701-3D6F-EF23-C566-90BEFACD3D0A}"/>
              </a:ext>
            </a:extLst>
          </p:cNvPr>
          <p:cNvSpPr txBox="1"/>
          <p:nvPr/>
        </p:nvSpPr>
        <p:spPr>
          <a:xfrm>
            <a:off x="7931075" y="1143018"/>
            <a:ext cx="3984373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Numbers Bank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cero</a:t>
            </a:r>
            <a:r>
              <a:rPr lang="en-GB" sz="1400" dirty="0">
                <a:latin typeface="Century Gothic" panose="020B0502020202020204" pitchFamily="34" charset="0"/>
              </a:rPr>
              <a:t> - 0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uno</a:t>
            </a:r>
            <a:r>
              <a:rPr lang="en-GB" sz="1400" dirty="0">
                <a:latin typeface="Century Gothic" panose="020B0502020202020204" pitchFamily="34" charset="0"/>
              </a:rPr>
              <a:t> - 1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dos </a:t>
            </a:r>
            <a:r>
              <a:rPr lang="en-GB" sz="1400" dirty="0">
                <a:latin typeface="Century Gothic" panose="020B0502020202020204" pitchFamily="34" charset="0"/>
              </a:rPr>
              <a:t>-  2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tres</a:t>
            </a:r>
            <a:r>
              <a:rPr lang="en-GB" sz="1400" dirty="0">
                <a:latin typeface="Century Gothic" panose="020B0502020202020204" pitchFamily="34" charset="0"/>
              </a:rPr>
              <a:t> - 3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cuatro</a:t>
            </a:r>
            <a:r>
              <a:rPr lang="en-GB" sz="1400" dirty="0">
                <a:latin typeface="Century Gothic" panose="020B0502020202020204" pitchFamily="34" charset="0"/>
              </a:rPr>
              <a:t> - 4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cinco</a:t>
            </a:r>
            <a:r>
              <a:rPr lang="en-GB" sz="1400" dirty="0">
                <a:latin typeface="Century Gothic" panose="020B0502020202020204" pitchFamily="34" charset="0"/>
              </a:rPr>
              <a:t> - 5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seis</a:t>
            </a:r>
            <a:r>
              <a:rPr lang="en-GB" sz="1400" dirty="0">
                <a:latin typeface="Century Gothic" panose="020B0502020202020204" pitchFamily="34" charset="0"/>
              </a:rPr>
              <a:t> - 6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siete</a:t>
            </a:r>
            <a:r>
              <a:rPr lang="en-GB" sz="1400" dirty="0">
                <a:latin typeface="Century Gothic" panose="020B0502020202020204" pitchFamily="34" charset="0"/>
              </a:rPr>
              <a:t> - 7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ocho</a:t>
            </a:r>
            <a:r>
              <a:rPr lang="en-GB" sz="1400" dirty="0">
                <a:latin typeface="Century Gothic" panose="020B0502020202020204" pitchFamily="34" charset="0"/>
              </a:rPr>
              <a:t> - 8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nueve</a:t>
            </a:r>
            <a:r>
              <a:rPr lang="en-GB" sz="1400" dirty="0">
                <a:latin typeface="Century Gothic" panose="020B0502020202020204" pitchFamily="34" charset="0"/>
              </a:rPr>
              <a:t> - 9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diez</a:t>
            </a:r>
            <a:r>
              <a:rPr lang="en-GB" sz="1400" dirty="0">
                <a:latin typeface="Century Gothic" panose="020B0502020202020204" pitchFamily="34" charset="0"/>
              </a:rPr>
              <a:t> - 10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28DCA3E-9711-71BE-A398-6EF116E092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2175128" y="255201"/>
            <a:ext cx="1440000" cy="1440000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5EA42D0-06A5-7337-378A-E0EDB4F088E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6429961" y="209808"/>
            <a:ext cx="1440000" cy="1440000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79DFD0C-8788-F30E-C2E4-A4FA2CE3802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6452665" y="2434486"/>
            <a:ext cx="1440000" cy="1440000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34C1D99E-C06D-3E88-4D47-94A33BB5BEA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8906532" y="5026792"/>
            <a:ext cx="1440000" cy="1440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E395CD3-E605-8462-669E-8919201FB3AC}"/>
              </a:ext>
            </a:extLst>
          </p:cNvPr>
          <p:cNvSpPr txBox="1"/>
          <p:nvPr/>
        </p:nvSpPr>
        <p:spPr>
          <a:xfrm>
            <a:off x="276548" y="3233453"/>
            <a:ext cx="3552499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Colours  Bank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azul</a:t>
            </a:r>
            <a:r>
              <a:rPr lang="en-GB" sz="1400" dirty="0">
                <a:latin typeface="Century Gothic" panose="020B0502020202020204" pitchFamily="34" charset="0"/>
              </a:rPr>
              <a:t> - blue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blanco</a:t>
            </a:r>
            <a:r>
              <a:rPr lang="en-GB" sz="1400" dirty="0">
                <a:latin typeface="Century Gothic" panose="020B0502020202020204" pitchFamily="34" charset="0"/>
              </a:rPr>
              <a:t> - white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rojo</a:t>
            </a:r>
            <a:r>
              <a:rPr lang="en-GB" sz="1400" dirty="0">
                <a:latin typeface="Century Gothic" panose="020B0502020202020204" pitchFamily="34" charset="0"/>
              </a:rPr>
              <a:t> - red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negro</a:t>
            </a:r>
            <a:r>
              <a:rPr lang="en-GB" sz="1400" dirty="0">
                <a:latin typeface="Century Gothic" panose="020B0502020202020204" pitchFamily="34" charset="0"/>
              </a:rPr>
              <a:t> - black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amarillo</a:t>
            </a:r>
            <a:r>
              <a:rPr lang="en-GB" sz="1400" dirty="0">
                <a:latin typeface="Century Gothic" panose="020B0502020202020204" pitchFamily="34" charset="0"/>
              </a:rPr>
              <a:t> - yellow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verde</a:t>
            </a:r>
            <a:r>
              <a:rPr lang="en-GB" sz="1400" dirty="0">
                <a:latin typeface="Century Gothic" panose="020B0502020202020204" pitchFamily="34" charset="0"/>
              </a:rPr>
              <a:t> – green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naranja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orange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rosa </a:t>
            </a:r>
            <a:r>
              <a:rPr lang="en-GB" sz="1400" dirty="0">
                <a:latin typeface="Century Gothic" panose="020B0502020202020204" pitchFamily="34" charset="0"/>
              </a:rPr>
              <a:t>- pink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1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D4D437EB-88B3-5D8E-79BE-77EA551AEE0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2289184" y="3208298"/>
            <a:ext cx="1440000" cy="1440000"/>
          </a:xfrm>
          <a:prstGeom prst="rect">
            <a:avLst/>
          </a:prstGeom>
        </p:spPr>
      </p:pic>
      <p:pic>
        <p:nvPicPr>
          <p:cNvPr id="19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8FC3288B-44D2-6EB1-3840-D9F0E4DC3338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10346532" y="1581724"/>
            <a:ext cx="1440000" cy="1440000"/>
          </a:xfrm>
          <a:prstGeom prst="rect">
            <a:avLst/>
          </a:prstGeom>
        </p:spPr>
      </p:pic>
      <p:pic>
        <p:nvPicPr>
          <p:cNvPr id="16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DCB366FD-40DC-0D47-1DC0-D61E9163AD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953" y="194698"/>
            <a:ext cx="944592" cy="944592"/>
          </a:xfrm>
          <a:prstGeom prst="rect">
            <a:avLst/>
          </a:prstGeom>
        </p:spPr>
      </p:pic>
      <p:sp>
        <p:nvSpPr>
          <p:cNvPr id="20" name="Freeform 12">
            <a:extLst>
              <a:ext uri="{FF2B5EF4-FFF2-40B4-BE49-F238E27FC236}">
                <a16:creationId xmlns:a16="http://schemas.microsoft.com/office/drawing/2014/main" id="{FFEB9E46-B1BC-E37F-5266-AC482ABE6BC1}"/>
              </a:ext>
            </a:extLst>
          </p:cNvPr>
          <p:cNvSpPr/>
          <p:nvPr/>
        </p:nvSpPr>
        <p:spPr>
          <a:xfrm>
            <a:off x="11243340" y="333373"/>
            <a:ext cx="634382" cy="644550"/>
          </a:xfrm>
          <a:custGeom>
            <a:avLst/>
            <a:gdLst/>
            <a:ahLst/>
            <a:cxnLst/>
            <a:rect l="l" t="t" r="r" b="b"/>
            <a:pathLst>
              <a:path w="1216690" h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3451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304</Words>
  <Application>Microsoft Office PowerPoint</Application>
  <PresentationFormat>Widescreen</PresentationFormat>
  <Paragraphs>56</Paragraphs>
  <Slides>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69</cp:revision>
  <cp:lastPrinted>2024-01-30T16:23:43Z</cp:lastPrinted>
  <dcterms:created xsi:type="dcterms:W3CDTF">2019-08-20T09:39:52Z</dcterms:created>
  <dcterms:modified xsi:type="dcterms:W3CDTF">2025-02-04T15:39:35Z</dcterms:modified>
</cp:coreProperties>
</file>