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</p:sldMasterIdLst>
  <p:notesMasterIdLst>
    <p:notesMasterId r:id="rId11"/>
  </p:notesMasterIdLst>
  <p:sldIdLst>
    <p:sldId id="256" r:id="rId2"/>
    <p:sldId id="317" r:id="rId3"/>
    <p:sldId id="319" r:id="rId4"/>
    <p:sldId id="321" r:id="rId5"/>
    <p:sldId id="322" r:id="rId6"/>
    <p:sldId id="311" r:id="rId7"/>
    <p:sldId id="324" r:id="rId8"/>
    <p:sldId id="323" r:id="rId9"/>
    <p:sldId id="280" r:id="rId10"/>
  </p:sldIdLst>
  <p:sldSz cx="9144000" cy="5143500" type="screen16x9"/>
  <p:notesSz cx="6797675" cy="9926638"/>
  <p:embeddedFontLst>
    <p:embeddedFont>
      <p:font typeface="Corbel" panose="020B0503020204020204" pitchFamily="34" charset="0"/>
      <p:regular r:id="rId12"/>
      <p:bold r:id="rId13"/>
      <p:italic r:id="rId14"/>
      <p:boldItalic r:id="rId15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001" autoAdjust="0"/>
    <p:restoredTop sz="94660"/>
  </p:normalViewPr>
  <p:slideViewPr>
    <p:cSldViewPr snapToGrid="0">
      <p:cViewPr>
        <p:scale>
          <a:sx n="99" d="100"/>
          <a:sy n="99" d="100"/>
        </p:scale>
        <p:origin x="1392" y="48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p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https://www.youtube.com/watch?v=KFbYFHaigSk</a:t>
            </a: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What are the key words </a:t>
            </a:r>
          </a:p>
        </p:txBody>
      </p:sp>
    </p:spTree>
    <p:extLst>
      <p:ext uri="{BB962C8B-B14F-4D97-AF65-F5344CB8AC3E}">
        <p14:creationId xmlns:p14="http://schemas.microsoft.com/office/powerpoint/2010/main" val="14280490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https://www.youtube.com/watch?v=esIppyBGf_c</a:t>
            </a:r>
          </a:p>
        </p:txBody>
      </p:sp>
    </p:spTree>
    <p:extLst>
      <p:ext uri="{BB962C8B-B14F-4D97-AF65-F5344CB8AC3E}">
        <p14:creationId xmlns:p14="http://schemas.microsoft.com/office/powerpoint/2010/main" val="4191651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51552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 dirty="0"/>
              <a:t>Reflection:  stand out by being your true self </a:t>
            </a:r>
          </a:p>
        </p:txBody>
      </p:sp>
    </p:spTree>
    <p:extLst>
      <p:ext uri="{BB962C8B-B14F-4D97-AF65-F5344CB8AC3E}">
        <p14:creationId xmlns:p14="http://schemas.microsoft.com/office/powerpoint/2010/main" val="34567153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" y="1624774"/>
            <a:ext cx="8603674" cy="1304510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4500" spc="113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997188"/>
            <a:ext cx="6858000" cy="981941"/>
          </a:xfrm>
        </p:spPr>
        <p:txBody>
          <a:bodyPr>
            <a:normAutofit/>
          </a:bodyPr>
          <a:lstStyle>
            <a:lvl1pPr marL="0" indent="0" algn="ctr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5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3/22/2026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152146543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3/22/2026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64732495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893" y="1656659"/>
            <a:ext cx="7886700" cy="12573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4500" b="0" spc="113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4893" y="3007751"/>
            <a:ext cx="7886700" cy="880979"/>
          </a:xfrm>
        </p:spPr>
        <p:txBody>
          <a:bodyPr anchor="t">
            <a:normAutofit/>
          </a:bodyPr>
          <a:lstStyle>
            <a:lvl1pPr marL="0" indent="0" algn="ctr">
              <a:buNone/>
              <a:defRPr sz="1500">
                <a:solidFill>
                  <a:schemeClr val="tx2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3/22/2026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396672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4008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2793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3/22/2026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14824799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5256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5256" y="1992425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73423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73423" y="1992423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3/22/2026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2893297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3/22/2026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48459361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3/22/2026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13971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5256" y="1590041"/>
            <a:ext cx="4594860" cy="30861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1767" y="1610615"/>
            <a:ext cx="2400300" cy="257423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3/22/2026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9846447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60120" y="1658621"/>
            <a:ext cx="4594860" cy="294894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3016" y="1612966"/>
            <a:ext cx="2400300" cy="257175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3/22/2026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608572059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3/22/2026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9247467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764484" y="0"/>
            <a:ext cx="20574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468" y="205978"/>
            <a:ext cx="1801785" cy="442317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05978"/>
            <a:ext cx="5979968" cy="442317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817141"/>
            <a:ext cx="2057397" cy="273844"/>
          </a:xfrm>
        </p:spPr>
        <p:txBody>
          <a:bodyPr/>
          <a:lstStyle/>
          <a:p>
            <a:fld id="{96DFF08F-DC6B-4601-B491-B0F83F6DD2DA}" type="datetimeFigureOut">
              <a:rPr lang="en-US" dirty="0"/>
              <a:t>3/22/2026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32102" y="4817141"/>
            <a:ext cx="3209752" cy="27384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4787" y="4817141"/>
            <a:ext cx="659819" cy="273844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0494453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 txBox="1">
            <a:spLocks noGrp="1"/>
          </p:cNvSpPr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85366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62" y="132082"/>
            <a:ext cx="9141714" cy="12344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02189" y="213132"/>
            <a:ext cx="7338060" cy="1131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189" y="1508760"/>
            <a:ext cx="7338060" cy="31546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01699" y="4817141"/>
            <a:ext cx="2250671" cy="273844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788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3/22/2026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97353" y="4817141"/>
            <a:ext cx="378333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4195" y="4817141"/>
            <a:ext cx="709698" cy="273844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900" b="0">
                <a:solidFill>
                  <a:schemeClr val="tx1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3004525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3" r:id="rId12"/>
  </p:sldLayoutIdLst>
  <p:hf sldNum="0" hdr="0" ftr="0" dt="0"/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3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37160" indent="-13716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tx1"/>
        </a:buClr>
        <a:buFont typeface="Wingdings" pitchFamily="2" charset="2"/>
        <a:buChar char="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3086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6515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634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1038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217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546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esIppyBGf_c" TargetMode="Externa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3.pn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>
            <a:spLocks noGrp="1"/>
          </p:cNvSpPr>
          <p:nvPr>
            <p:ph type="ctrTitle"/>
          </p:nvPr>
        </p:nvSpPr>
        <p:spPr>
          <a:xfrm>
            <a:off x="1698171" y="1464436"/>
            <a:ext cx="5660571" cy="158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Independence </a:t>
            </a: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Assembly 3 24.03.26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585F3DA-09C8-49B9-88BA-6DB4A9FCE18D}"/>
              </a:ext>
            </a:extLst>
          </p:cNvPr>
          <p:cNvSpPr txBox="1"/>
          <p:nvPr/>
        </p:nvSpPr>
        <p:spPr>
          <a:xfrm>
            <a:off x="420525" y="323462"/>
            <a:ext cx="840001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Failure as an opportunity to learn.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7513A37-D9DC-4C9F-AAED-CF172147F07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457" t="16085" r="32464" b="31066"/>
          <a:stretch/>
        </p:blipFill>
        <p:spPr>
          <a:xfrm>
            <a:off x="6196400" y="2384357"/>
            <a:ext cx="2873318" cy="182240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43B1318-3441-4076-A25D-BE582F2BECB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13" t="18261" r="30499" b="31792"/>
          <a:stretch/>
        </p:blipFill>
        <p:spPr>
          <a:xfrm>
            <a:off x="217724" y="1566856"/>
            <a:ext cx="2947057" cy="13878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2F470A8-AC5E-4778-9C11-4EB7C1376DD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1451" t="18986" r="33447" b="23931"/>
          <a:stretch/>
        </p:blipFill>
        <p:spPr>
          <a:xfrm>
            <a:off x="182188" y="3065713"/>
            <a:ext cx="2936032" cy="190097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72E5C90-5325-4BBD-B287-293867F6B0E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724" t="22615" r="31708" b="25140"/>
          <a:stretch/>
        </p:blipFill>
        <p:spPr>
          <a:xfrm>
            <a:off x="3336366" y="2503325"/>
            <a:ext cx="2606351" cy="133881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DA7FB2-3F41-4B32-A4A4-DB22DA16C989}"/>
              </a:ext>
            </a:extLst>
          </p:cNvPr>
          <p:cNvSpPr/>
          <p:nvPr/>
        </p:nvSpPr>
        <p:spPr>
          <a:xfrm>
            <a:off x="3583" y="0"/>
            <a:ext cx="8919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Recap- </a:t>
            </a:r>
          </a:p>
        </p:txBody>
      </p:sp>
    </p:spTree>
    <p:extLst>
      <p:ext uri="{BB962C8B-B14F-4D97-AF65-F5344CB8AC3E}">
        <p14:creationId xmlns:p14="http://schemas.microsoft.com/office/powerpoint/2010/main" val="1966473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39A719-1A92-45ED-8D2F-D3D582AF46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Being independent is…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C08837-5B2D-4C3F-8412-B5AF123D33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1700" y="1631447"/>
            <a:ext cx="8520600" cy="3416400"/>
          </a:xfrm>
        </p:spPr>
        <p:txBody>
          <a:bodyPr>
            <a:normAutofit fontScale="77500" lnSpcReduction="20000"/>
          </a:bodyPr>
          <a:lstStyle/>
          <a:p>
            <a:pPr>
              <a:buAutoNum type="arabicPeriod"/>
            </a:pPr>
            <a:r>
              <a:rPr lang="en-GB" sz="3800" dirty="0"/>
              <a:t>Being able to do things for yourself</a:t>
            </a:r>
          </a:p>
          <a:p>
            <a:pPr>
              <a:buAutoNum type="arabicPeriod"/>
            </a:pPr>
            <a:endParaRPr lang="en-GB" sz="3800" dirty="0"/>
          </a:p>
          <a:p>
            <a:pPr>
              <a:buAutoNum type="arabicPeriod"/>
            </a:pPr>
            <a:r>
              <a:rPr lang="en-GB" sz="3800" dirty="0"/>
              <a:t>Taking responsibility for your own actions</a:t>
            </a:r>
          </a:p>
          <a:p>
            <a:pPr>
              <a:buAutoNum type="arabicPeriod"/>
            </a:pPr>
            <a:endParaRPr lang="en-GB" sz="3800" dirty="0"/>
          </a:p>
          <a:p>
            <a:pPr>
              <a:buAutoNum type="arabicPeriod"/>
            </a:pPr>
            <a:r>
              <a:rPr lang="en-GB" sz="3800" dirty="0"/>
              <a:t>Taking care of your own needs</a:t>
            </a:r>
          </a:p>
          <a:p>
            <a:pPr>
              <a:buAutoNum type="arabicPeriod"/>
            </a:pPr>
            <a:endParaRPr lang="en-GB" sz="3800" dirty="0"/>
          </a:p>
          <a:p>
            <a:pPr>
              <a:buAutoNum type="arabicPeriod"/>
            </a:pPr>
            <a:r>
              <a:rPr lang="en-GB" sz="3800" dirty="0"/>
              <a:t> Not following the rules </a:t>
            </a:r>
          </a:p>
          <a:p>
            <a:pPr>
              <a:buAutoNum type="arabicPeriod"/>
            </a:pPr>
            <a:endParaRPr lang="en-GB" sz="3800" dirty="0"/>
          </a:p>
          <a:p>
            <a:pPr>
              <a:buAutoNum type="arabicPeriod"/>
            </a:pPr>
            <a:r>
              <a:rPr lang="en-GB" sz="3800" dirty="0"/>
              <a:t>Not asking for help </a:t>
            </a:r>
          </a:p>
          <a:p>
            <a:pPr>
              <a:buAutoNum type="arabicPeriod"/>
            </a:pPr>
            <a:endParaRPr lang="en-GB" dirty="0"/>
          </a:p>
          <a:p>
            <a:pPr marL="114300" indent="0">
              <a:buNone/>
            </a:pPr>
            <a:r>
              <a:rPr lang="en-GB" dirty="0"/>
              <a:t> </a:t>
            </a:r>
          </a:p>
        </p:txBody>
      </p:sp>
      <p:pic>
        <p:nvPicPr>
          <p:cNvPr id="1026" name="Picture 2" descr="How to teach children to do their own work?">
            <a:extLst>
              <a:ext uri="{FF2B5EF4-FFF2-40B4-BE49-F238E27FC236}">
                <a16:creationId xmlns:a16="http://schemas.microsoft.com/office/drawing/2014/main" id="{0C5F09B9-27EF-40A5-BF3B-4D528CF47B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6707" y="1180227"/>
            <a:ext cx="1606517" cy="902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ake Responsibility For My Actions ...">
            <a:extLst>
              <a:ext uri="{FF2B5EF4-FFF2-40B4-BE49-F238E27FC236}">
                <a16:creationId xmlns:a16="http://schemas.microsoft.com/office/drawing/2014/main" id="{9A49142E-61C6-4D0A-A0E8-87BB40568F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9965" y="2135810"/>
            <a:ext cx="1736321" cy="794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Why You Need to Make Space For Self-Care | Edexec">
            <a:extLst>
              <a:ext uri="{FF2B5EF4-FFF2-40B4-BE49-F238E27FC236}">
                <a16:creationId xmlns:a16="http://schemas.microsoft.com/office/drawing/2014/main" id="{F520466F-9713-4081-8E6C-3B9B7289BA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8887" y="2747770"/>
            <a:ext cx="1369073" cy="76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No rules round red stop symbol cross circle isolated on white | Premium  Vector">
            <a:extLst>
              <a:ext uri="{FF2B5EF4-FFF2-40B4-BE49-F238E27FC236}">
                <a16:creationId xmlns:a16="http://schemas.microsoft.com/office/drawing/2014/main" id="{DFD29CF1-0488-401E-BA4F-1C10475124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4705" y="3287097"/>
            <a:ext cx="800196" cy="800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Why don't doctors ask each other for help? | Oxford Medical Training">
            <a:extLst>
              <a:ext uri="{FF2B5EF4-FFF2-40B4-BE49-F238E27FC236}">
                <a16:creationId xmlns:a16="http://schemas.microsoft.com/office/drawing/2014/main" id="{BD2EDC0B-230A-487C-B2B8-F7DECCA899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389" y="3899954"/>
            <a:ext cx="852196" cy="852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95444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C5BF566-8BAA-421F-ACB0-425BC8647517}"/>
              </a:ext>
            </a:extLst>
          </p:cNvPr>
          <p:cNvSpPr/>
          <p:nvPr/>
        </p:nvSpPr>
        <p:spPr>
          <a:xfrm>
            <a:off x="921177" y="415214"/>
            <a:ext cx="7432831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600" dirty="0"/>
              <a:t>A role model inspires others to be the best version of themselves </a:t>
            </a:r>
          </a:p>
        </p:txBody>
      </p:sp>
    </p:spTree>
    <p:extLst>
      <p:ext uri="{BB962C8B-B14F-4D97-AF65-F5344CB8AC3E}">
        <p14:creationId xmlns:p14="http://schemas.microsoft.com/office/powerpoint/2010/main" val="9017427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Be a Role Model: Simple Ways to Inspire Others &amp;amp; Build Good Character! 🌟 #Leadership #Kindness">
            <a:hlinkClick r:id="" action="ppaction://media"/>
            <a:extLst>
              <a:ext uri="{FF2B5EF4-FFF2-40B4-BE49-F238E27FC236}">
                <a16:creationId xmlns:a16="http://schemas.microsoft.com/office/drawing/2014/main" id="{9E86A349-F4C7-4EAF-8DC8-C0A39DBF7B8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597159" y="621068"/>
            <a:ext cx="7949681" cy="447169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385BF00-6F72-455A-AB15-0B87DAB6C0F3}"/>
              </a:ext>
            </a:extLst>
          </p:cNvPr>
          <p:cNvSpPr/>
          <p:nvPr/>
        </p:nvSpPr>
        <p:spPr>
          <a:xfrm>
            <a:off x="820693" y="135297"/>
            <a:ext cx="24003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Watch: Top 3 </a:t>
            </a:r>
            <a:r>
              <a:rPr lang="en-GB" dirty="0" err="1"/>
              <a:t>takeways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948830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6D5949E-CA77-45BF-8842-32F80D5E1C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667" t="36869" r="36574" b="19629"/>
          <a:stretch/>
        </p:blipFill>
        <p:spPr>
          <a:xfrm>
            <a:off x="1387475" y="1318727"/>
            <a:ext cx="6369050" cy="370335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585F3DA-09C8-49B9-88BA-6DB4A9FCE18D}"/>
              </a:ext>
            </a:extLst>
          </p:cNvPr>
          <p:cNvSpPr txBox="1"/>
          <p:nvPr/>
        </p:nvSpPr>
        <p:spPr>
          <a:xfrm>
            <a:off x="743987" y="0"/>
            <a:ext cx="840001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What values will help you to be more independent?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B2B9F76-B9BE-459A-9456-DD44338258AB}"/>
              </a:ext>
            </a:extLst>
          </p:cNvPr>
          <p:cNvSpPr/>
          <p:nvPr/>
        </p:nvSpPr>
        <p:spPr>
          <a:xfrm>
            <a:off x="52772" y="97973"/>
            <a:ext cx="7684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Recap</a:t>
            </a:r>
          </a:p>
        </p:txBody>
      </p:sp>
    </p:spTree>
    <p:extLst>
      <p:ext uri="{BB962C8B-B14F-4D97-AF65-F5344CB8AC3E}">
        <p14:creationId xmlns:p14="http://schemas.microsoft.com/office/powerpoint/2010/main" val="276213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D6F4E0B-7D16-48C9-812E-37844ED423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77" y="179538"/>
            <a:ext cx="2783332" cy="407790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007D1B9-903B-4702-8008-1803AF3BAE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1018" y="109443"/>
            <a:ext cx="2562376" cy="238641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27EAAEE-D810-4658-AF68-D53C3B7221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54634" y="3685607"/>
            <a:ext cx="2053357" cy="1445625"/>
          </a:xfrm>
          <a:prstGeom prst="rect">
            <a:avLst/>
          </a:prstGeom>
        </p:spPr>
      </p:pic>
      <p:pic>
        <p:nvPicPr>
          <p:cNvPr id="2050" name="Picture 2" descr="Why Does Dolly Parton Have Her Own Theme Park?">
            <a:extLst>
              <a:ext uri="{FF2B5EF4-FFF2-40B4-BE49-F238E27FC236}">
                <a16:creationId xmlns:a16="http://schemas.microsoft.com/office/drawing/2014/main" id="{B46B35A3-07F0-4ED7-B021-4A20D1BCC9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7966" y="2979822"/>
            <a:ext cx="3440242" cy="1935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olly Parton Receives 7 &quot;Million-Air&quot; Certificates From BMI">
            <a:extLst>
              <a:ext uri="{FF2B5EF4-FFF2-40B4-BE49-F238E27FC236}">
                <a16:creationId xmlns:a16="http://schemas.microsoft.com/office/drawing/2014/main" id="{D3BADC1C-C743-4D8C-B2CD-31E77A1E84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0817" y="146989"/>
            <a:ext cx="2042366" cy="1276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E4F37CA-B7E6-44A0-B9FE-2CE8B7EAE7B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6667" t="36869" r="36574" b="19629"/>
          <a:stretch/>
        </p:blipFill>
        <p:spPr>
          <a:xfrm>
            <a:off x="2158475" y="1506164"/>
            <a:ext cx="3665204" cy="2131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1663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5D9F59-4AF8-4F40-B25E-AE29390C5C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0139" y="371702"/>
            <a:ext cx="5437493" cy="285680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FBF535D-90F7-41C1-9907-D3F05631768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7828"/>
          <a:stretch/>
        </p:blipFill>
        <p:spPr>
          <a:xfrm>
            <a:off x="1810139" y="3468468"/>
            <a:ext cx="1736431" cy="119883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1239C69-59F0-4ECC-B2F4-64F1362152E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698" b="25797"/>
          <a:stretch/>
        </p:blipFill>
        <p:spPr>
          <a:xfrm>
            <a:off x="5511201" y="3409169"/>
            <a:ext cx="1736431" cy="119883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011CDA5-8051-427D-82A6-B1E39BBAA062}"/>
              </a:ext>
            </a:extLst>
          </p:cNvPr>
          <p:cNvSpPr/>
          <p:nvPr/>
        </p:nvSpPr>
        <p:spPr>
          <a:xfrm>
            <a:off x="2020962" y="4667299"/>
            <a:ext cx="13147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Rhinestone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DFF4618-565A-4AB3-BA41-A65AFEB9E7DE}"/>
              </a:ext>
            </a:extLst>
          </p:cNvPr>
          <p:cNvSpPr/>
          <p:nvPr/>
        </p:nvSpPr>
        <p:spPr>
          <a:xfrm>
            <a:off x="5808256" y="4610309"/>
            <a:ext cx="11128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Diamond </a:t>
            </a:r>
          </a:p>
        </p:txBody>
      </p:sp>
      <p:pic>
        <p:nvPicPr>
          <p:cNvPr id="3074" name="Picture 2" descr="Why reflection is important in a leadership role | Illinois Leadership®  Center">
            <a:extLst>
              <a:ext uri="{FF2B5EF4-FFF2-40B4-BE49-F238E27FC236}">
                <a16:creationId xmlns:a16="http://schemas.microsoft.com/office/drawing/2014/main" id="{4D9A4084-EF86-49C0-AEC5-DB95DAFB13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872" y="61736"/>
            <a:ext cx="1394085" cy="1225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52932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4A1AF1-4960-4762-88CE-B4EEF2607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Values 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3D442D0-537C-441C-BD96-146F74F9B1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6015380"/>
              </p:ext>
            </p:extLst>
          </p:nvPr>
        </p:nvGraphicFramePr>
        <p:xfrm>
          <a:off x="136849" y="1679509"/>
          <a:ext cx="8814318" cy="2889366"/>
        </p:xfrm>
        <a:graphic>
          <a:graphicData uri="http://schemas.openxmlformats.org/drawingml/2006/table">
            <a:tbl>
              <a:tblPr/>
              <a:tblGrid>
                <a:gridCol w="2938106">
                  <a:extLst>
                    <a:ext uri="{9D8B030D-6E8A-4147-A177-3AD203B41FA5}">
                      <a16:colId xmlns:a16="http://schemas.microsoft.com/office/drawing/2014/main" val="2464608314"/>
                    </a:ext>
                  </a:extLst>
                </a:gridCol>
                <a:gridCol w="2938106">
                  <a:extLst>
                    <a:ext uri="{9D8B030D-6E8A-4147-A177-3AD203B41FA5}">
                      <a16:colId xmlns:a16="http://schemas.microsoft.com/office/drawing/2014/main" val="2770832366"/>
                    </a:ext>
                  </a:extLst>
                </a:gridCol>
                <a:gridCol w="2938106">
                  <a:extLst>
                    <a:ext uri="{9D8B030D-6E8A-4147-A177-3AD203B41FA5}">
                      <a16:colId xmlns:a16="http://schemas.microsoft.com/office/drawing/2014/main" val="3412933350"/>
                    </a:ext>
                  </a:extLst>
                </a:gridCol>
              </a:tblGrid>
              <a:tr h="1444683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Resilient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Empathetic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Respectful 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3365908"/>
                  </a:ext>
                </a:extLst>
              </a:tr>
              <a:tr h="1444683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 dirty="0">
                          <a:solidFill>
                            <a:schemeClr val="accent1"/>
                          </a:solidFill>
                          <a:effectLst/>
                          <a:latin typeface="+mn-lt"/>
                        </a:rPr>
                        <a:t>Independent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Courageous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Ambitious 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0542948"/>
                  </a:ext>
                </a:extLst>
              </a:tr>
            </a:tbl>
          </a:graphicData>
        </a:graphic>
      </p:graphicFrame>
      <p:pic>
        <p:nvPicPr>
          <p:cNvPr id="5" name="Picture 2" descr="People World Stock Illustrations – 302,088 People World ...">
            <a:extLst>
              <a:ext uri="{FF2B5EF4-FFF2-40B4-BE49-F238E27FC236}">
                <a16:creationId xmlns:a16="http://schemas.microsoft.com/office/drawing/2014/main" id="{94785595-08BF-4737-B243-608A510D4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738" y="0"/>
            <a:ext cx="1953562" cy="2036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766357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Banded</Template>
  <TotalTime>340</TotalTime>
  <Words>132</Words>
  <Application>Microsoft Office PowerPoint</Application>
  <PresentationFormat>On-screen Show (16:9)</PresentationFormat>
  <Paragraphs>33</Paragraphs>
  <Slides>9</Slides>
  <Notes>5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Corbel</vt:lpstr>
      <vt:lpstr>Arial</vt:lpstr>
      <vt:lpstr>Wingdings</vt:lpstr>
      <vt:lpstr>Banded</vt:lpstr>
      <vt:lpstr>Independence  Assembly 3 24.03.26</vt:lpstr>
      <vt:lpstr>PowerPoint Presentation</vt:lpstr>
      <vt:lpstr>Being independent is…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Our Values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Resilience Assembly 2-22.09.25</dc:title>
  <dc:creator>Adam Malin</dc:creator>
  <cp:lastModifiedBy>Adam Malin</cp:lastModifiedBy>
  <cp:revision>49</cp:revision>
  <cp:lastPrinted>2025-10-13T14:07:24Z</cp:lastPrinted>
  <dcterms:modified xsi:type="dcterms:W3CDTF">2026-03-22T17:50:33Z</dcterms:modified>
</cp:coreProperties>
</file>