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A09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F9502E7-9962-4081-BD28-AC752F25A2F8}" v="1" dt="2024-09-13T11:27:34.74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0" autoAdjust="0"/>
    <p:restoredTop sz="95220" autoAdjust="0"/>
  </p:normalViewPr>
  <p:slideViewPr>
    <p:cSldViewPr snapToGrid="0" showGuides="1">
      <p:cViewPr varScale="1">
        <p:scale>
          <a:sx n="110" d="100"/>
          <a:sy n="110" d="100"/>
        </p:scale>
        <p:origin x="1296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ilie Woodroffe" userId="b157383c7860d663" providerId="LiveId" clId="{9F9502E7-9962-4081-BD28-AC752F25A2F8}"/>
    <pc:docChg chg="custSel modSld">
      <pc:chgData name="Emilie Woodroffe" userId="b157383c7860d663" providerId="LiveId" clId="{9F9502E7-9962-4081-BD28-AC752F25A2F8}" dt="2024-09-13T11:27:57.848" v="6" actId="14100"/>
      <pc:docMkLst>
        <pc:docMk/>
      </pc:docMkLst>
      <pc:sldChg chg="addSp delSp modSp mod">
        <pc:chgData name="Emilie Woodroffe" userId="b157383c7860d663" providerId="LiveId" clId="{9F9502E7-9962-4081-BD28-AC752F25A2F8}" dt="2024-09-13T11:27:57.848" v="6" actId="14100"/>
        <pc:sldMkLst>
          <pc:docMk/>
          <pc:sldMk cId="2685529057" sldId="264"/>
        </pc:sldMkLst>
        <pc:spChg chg="add mod">
          <ac:chgData name="Emilie Woodroffe" userId="b157383c7860d663" providerId="LiveId" clId="{9F9502E7-9962-4081-BD28-AC752F25A2F8}" dt="2024-09-13T11:27:34.747" v="1"/>
          <ac:spMkLst>
            <pc:docMk/>
            <pc:sldMk cId="2685529057" sldId="264"/>
            <ac:spMk id="2" creationId="{54F2F7FA-F0F0-757A-F9A2-C4A1DBC39622}"/>
          </ac:spMkLst>
        </pc:spChg>
        <pc:spChg chg="add mod">
          <ac:chgData name="Emilie Woodroffe" userId="b157383c7860d663" providerId="LiveId" clId="{9F9502E7-9962-4081-BD28-AC752F25A2F8}" dt="2024-09-13T11:27:34.747" v="1"/>
          <ac:spMkLst>
            <pc:docMk/>
            <pc:sldMk cId="2685529057" sldId="264"/>
            <ac:spMk id="3" creationId="{8CB5BE53-7F82-BB23-EB17-E134FF486C24}"/>
          </ac:spMkLst>
        </pc:spChg>
        <pc:spChg chg="add mod">
          <ac:chgData name="Emilie Woodroffe" userId="b157383c7860d663" providerId="LiveId" clId="{9F9502E7-9962-4081-BD28-AC752F25A2F8}" dt="2024-09-13T11:27:34.747" v="1"/>
          <ac:spMkLst>
            <pc:docMk/>
            <pc:sldMk cId="2685529057" sldId="264"/>
            <ac:spMk id="4" creationId="{B562B250-24B4-9003-3558-5F7F39EA343F}"/>
          </ac:spMkLst>
        </pc:spChg>
        <pc:spChg chg="del">
          <ac:chgData name="Emilie Woodroffe" userId="b157383c7860d663" providerId="LiveId" clId="{9F9502E7-9962-4081-BD28-AC752F25A2F8}" dt="2024-09-13T11:27:34.310" v="0" actId="478"/>
          <ac:spMkLst>
            <pc:docMk/>
            <pc:sldMk cId="2685529057" sldId="264"/>
            <ac:spMk id="5" creationId="{05096D48-9F97-D73C-2605-CF673F2968CF}"/>
          </ac:spMkLst>
        </pc:spChg>
        <pc:spChg chg="del">
          <ac:chgData name="Emilie Woodroffe" userId="b157383c7860d663" providerId="LiveId" clId="{9F9502E7-9962-4081-BD28-AC752F25A2F8}" dt="2024-09-13T11:27:34.310" v="0" actId="478"/>
          <ac:spMkLst>
            <pc:docMk/>
            <pc:sldMk cId="2685529057" sldId="264"/>
            <ac:spMk id="6" creationId="{D5685A29-0280-6B22-53A4-9F981B21D39F}"/>
          </ac:spMkLst>
        </pc:spChg>
        <pc:spChg chg="add mod">
          <ac:chgData name="Emilie Woodroffe" userId="b157383c7860d663" providerId="LiveId" clId="{9F9502E7-9962-4081-BD28-AC752F25A2F8}" dt="2024-09-13T11:27:34.747" v="1"/>
          <ac:spMkLst>
            <pc:docMk/>
            <pc:sldMk cId="2685529057" sldId="264"/>
            <ac:spMk id="7" creationId="{A1B196E7-9081-FAFA-DF46-99602F96DB9B}"/>
          </ac:spMkLst>
        </pc:spChg>
        <pc:spChg chg="add mod">
          <ac:chgData name="Emilie Woodroffe" userId="b157383c7860d663" providerId="LiveId" clId="{9F9502E7-9962-4081-BD28-AC752F25A2F8}" dt="2024-09-13T11:27:34.747" v="1"/>
          <ac:spMkLst>
            <pc:docMk/>
            <pc:sldMk cId="2685529057" sldId="264"/>
            <ac:spMk id="8" creationId="{44CCDB75-354E-BAD5-5AFE-C471EF8A43BE}"/>
          </ac:spMkLst>
        </pc:spChg>
        <pc:spChg chg="del">
          <ac:chgData name="Emilie Woodroffe" userId="b157383c7860d663" providerId="LiveId" clId="{9F9502E7-9962-4081-BD28-AC752F25A2F8}" dt="2024-09-13T11:27:34.310" v="0" actId="478"/>
          <ac:spMkLst>
            <pc:docMk/>
            <pc:sldMk cId="2685529057" sldId="264"/>
            <ac:spMk id="11" creationId="{82FB6155-EF73-4E76-B4CA-717526727E8F}"/>
          </ac:spMkLst>
        </pc:spChg>
        <pc:spChg chg="del">
          <ac:chgData name="Emilie Woodroffe" userId="b157383c7860d663" providerId="LiveId" clId="{9F9502E7-9962-4081-BD28-AC752F25A2F8}" dt="2024-09-13T11:27:34.310" v="0" actId="478"/>
          <ac:spMkLst>
            <pc:docMk/>
            <pc:sldMk cId="2685529057" sldId="264"/>
            <ac:spMk id="12" creationId="{0BFF1EF8-084B-4608-BC05-EB143649CB20}"/>
          </ac:spMkLst>
        </pc:spChg>
        <pc:spChg chg="add mod">
          <ac:chgData name="Emilie Woodroffe" userId="b157383c7860d663" providerId="LiveId" clId="{9F9502E7-9962-4081-BD28-AC752F25A2F8}" dt="2024-09-13T11:27:34.747" v="1"/>
          <ac:spMkLst>
            <pc:docMk/>
            <pc:sldMk cId="2685529057" sldId="264"/>
            <ac:spMk id="13" creationId="{5A685366-65A5-EF85-29EE-58243BA5DAA8}"/>
          </ac:spMkLst>
        </pc:spChg>
        <pc:spChg chg="add mod">
          <ac:chgData name="Emilie Woodroffe" userId="b157383c7860d663" providerId="LiveId" clId="{9F9502E7-9962-4081-BD28-AC752F25A2F8}" dt="2024-09-13T11:27:34.747" v="1"/>
          <ac:spMkLst>
            <pc:docMk/>
            <pc:sldMk cId="2685529057" sldId="264"/>
            <ac:spMk id="14" creationId="{1F3EE82D-92AB-1964-8C19-8C6981AB3771}"/>
          </ac:spMkLst>
        </pc:spChg>
        <pc:spChg chg="del">
          <ac:chgData name="Emilie Woodroffe" userId="b157383c7860d663" providerId="LiveId" clId="{9F9502E7-9962-4081-BD28-AC752F25A2F8}" dt="2024-09-13T11:27:34.310" v="0" actId="478"/>
          <ac:spMkLst>
            <pc:docMk/>
            <pc:sldMk cId="2685529057" sldId="264"/>
            <ac:spMk id="15" creationId="{E373B134-D119-E8F0-A87F-C9FC5A44B774}"/>
          </ac:spMkLst>
        </pc:spChg>
        <pc:spChg chg="del">
          <ac:chgData name="Emilie Woodroffe" userId="b157383c7860d663" providerId="LiveId" clId="{9F9502E7-9962-4081-BD28-AC752F25A2F8}" dt="2024-09-13T11:27:34.310" v="0" actId="478"/>
          <ac:spMkLst>
            <pc:docMk/>
            <pc:sldMk cId="2685529057" sldId="264"/>
            <ac:spMk id="17" creationId="{07772029-499B-4E26-BBA2-6A6D5E33B3D7}"/>
          </ac:spMkLst>
        </pc:spChg>
        <pc:spChg chg="del">
          <ac:chgData name="Emilie Woodroffe" userId="b157383c7860d663" providerId="LiveId" clId="{9F9502E7-9962-4081-BD28-AC752F25A2F8}" dt="2024-09-13T11:27:34.310" v="0" actId="478"/>
          <ac:spMkLst>
            <pc:docMk/>
            <pc:sldMk cId="2685529057" sldId="264"/>
            <ac:spMk id="18" creationId="{F3939B15-DF6D-40AE-BF87-E3F3D885AEEC}"/>
          </ac:spMkLst>
        </pc:spChg>
        <pc:picChg chg="mod">
          <ac:chgData name="Emilie Woodroffe" userId="b157383c7860d663" providerId="LiveId" clId="{9F9502E7-9962-4081-BD28-AC752F25A2F8}" dt="2024-09-13T11:27:57.848" v="6" actId="14100"/>
          <ac:picMkLst>
            <pc:docMk/>
            <pc:sldMk cId="2685529057" sldId="264"/>
            <ac:picMk id="16" creationId="{03EE06F8-FE7B-324F-ADC3-075399F46965}"/>
          </ac:picMkLst>
        </pc:picChg>
      </pc:sldChg>
    </pc:docChg>
  </pc:docChgLst>
  <pc:docChgLst>
    <pc:chgData name="Emilie Woodroffe" userId="b157383c7860d663" providerId="LiveId" clId="{40B6F99E-C9FE-42FF-B943-F3DD7D95F266}"/>
    <pc:docChg chg="custSel modSld">
      <pc:chgData name="Emilie Woodroffe" userId="b157383c7860d663" providerId="LiveId" clId="{40B6F99E-C9FE-42FF-B943-F3DD7D95F266}" dt="2024-07-23T13:22:38.994" v="4" actId="1076"/>
      <pc:docMkLst>
        <pc:docMk/>
      </pc:docMkLst>
      <pc:sldChg chg="addSp delSp modSp mod">
        <pc:chgData name="Emilie Woodroffe" userId="b157383c7860d663" providerId="LiveId" clId="{40B6F99E-C9FE-42FF-B943-F3DD7D95F266}" dt="2024-07-23T13:22:38.994" v="4" actId="1076"/>
        <pc:sldMkLst>
          <pc:docMk/>
          <pc:sldMk cId="2685529057" sldId="264"/>
        </pc:sldMkLst>
        <pc:picChg chg="del">
          <ac:chgData name="Emilie Woodroffe" userId="b157383c7860d663" providerId="LiveId" clId="{40B6F99E-C9FE-42FF-B943-F3DD7D95F266}" dt="2024-07-23T13:22:16.149" v="0" actId="478"/>
          <ac:picMkLst>
            <pc:docMk/>
            <pc:sldMk cId="2685529057" sldId="264"/>
            <ac:picMk id="8" creationId="{93629FEA-D27E-E99F-0D64-C4EFBF1ECE9C}"/>
          </ac:picMkLst>
        </pc:picChg>
        <pc:picChg chg="mod">
          <ac:chgData name="Emilie Woodroffe" userId="b157383c7860d663" providerId="LiveId" clId="{40B6F99E-C9FE-42FF-B943-F3DD7D95F266}" dt="2024-07-23T13:22:38.994" v="4" actId="1076"/>
          <ac:picMkLst>
            <pc:docMk/>
            <pc:sldMk cId="2685529057" sldId="264"/>
            <ac:picMk id="10" creationId="{41B4403C-D2E4-0885-1252-A2B8438ECD09}"/>
          </ac:picMkLst>
        </pc:picChg>
        <pc:picChg chg="del">
          <ac:chgData name="Emilie Woodroffe" userId="b157383c7860d663" providerId="LiveId" clId="{40B6F99E-C9FE-42FF-B943-F3DD7D95F266}" dt="2024-07-23T13:22:18.515" v="1" actId="478"/>
          <ac:picMkLst>
            <pc:docMk/>
            <pc:sldMk cId="2685529057" sldId="264"/>
            <ac:picMk id="14" creationId="{C6D422DD-0D52-8971-A393-966D0C3566CC}"/>
          </ac:picMkLst>
        </pc:picChg>
        <pc:picChg chg="add mod ord">
          <ac:chgData name="Emilie Woodroffe" userId="b157383c7860d663" providerId="LiveId" clId="{40B6F99E-C9FE-42FF-B943-F3DD7D95F266}" dt="2024-07-23T13:22:31.575" v="3" actId="167"/>
          <ac:picMkLst>
            <pc:docMk/>
            <pc:sldMk cId="2685529057" sldId="264"/>
            <ac:picMk id="16" creationId="{03EE06F8-FE7B-324F-ADC3-075399F46965}"/>
          </ac:picMkLst>
        </pc:picChg>
        <pc:picChg chg="add mod ord">
          <ac:chgData name="Emilie Woodroffe" userId="b157383c7860d663" providerId="LiveId" clId="{40B6F99E-C9FE-42FF-B943-F3DD7D95F266}" dt="2024-07-23T13:22:31.575" v="3" actId="167"/>
          <ac:picMkLst>
            <pc:docMk/>
            <pc:sldMk cId="2685529057" sldId="264"/>
            <ac:picMk id="19" creationId="{0598B702-0AD0-8D7D-00E2-5ECB3AEDBF52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3169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70286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3520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8550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7740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35011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24282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283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83360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256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91960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277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4a"/><Relationship Id="rId13" Type="http://schemas.openxmlformats.org/officeDocument/2006/relationships/slideLayout" Target="../slideLayouts/slideLayout2.xml"/><Relationship Id="rId3" Type="http://schemas.microsoft.com/office/2007/relationships/media" Target="../media/media2.m4a"/><Relationship Id="rId7" Type="http://schemas.microsoft.com/office/2007/relationships/media" Target="../media/media4.m4a"/><Relationship Id="rId12" Type="http://schemas.openxmlformats.org/officeDocument/2006/relationships/audio" Target="../media/media6.m4a"/><Relationship Id="rId17" Type="http://schemas.openxmlformats.org/officeDocument/2006/relationships/image" Target="../media/image4.png"/><Relationship Id="rId2" Type="http://schemas.openxmlformats.org/officeDocument/2006/relationships/audio" Target="../media/media1.m4a"/><Relationship Id="rId16" Type="http://schemas.openxmlformats.org/officeDocument/2006/relationships/image" Target="../media/image3.png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microsoft.com/office/2007/relationships/media" Target="../media/media6.m4a"/><Relationship Id="rId5" Type="http://schemas.microsoft.com/office/2007/relationships/media" Target="../media/media3.m4a"/><Relationship Id="rId15" Type="http://schemas.openxmlformats.org/officeDocument/2006/relationships/image" Target="../media/image2.png"/><Relationship Id="rId10" Type="http://schemas.openxmlformats.org/officeDocument/2006/relationships/audio" Target="../media/media5.m4a"/><Relationship Id="rId4" Type="http://schemas.openxmlformats.org/officeDocument/2006/relationships/audio" Target="../media/media2.m4a"/><Relationship Id="rId9" Type="http://schemas.microsoft.com/office/2007/relationships/media" Target="../media/media5.m4a"/><Relationship Id="rId1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A white rectangular object with orange border&#10;&#10;Description automatically generated">
            <a:extLst>
              <a:ext uri="{FF2B5EF4-FFF2-40B4-BE49-F238E27FC236}">
                <a16:creationId xmlns:a16="http://schemas.microsoft.com/office/drawing/2014/main" id="{03EE06F8-FE7B-324F-ADC3-075399F46965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6147" y="-96253"/>
            <a:ext cx="12312315" cy="7026442"/>
          </a:xfrm>
          <a:prstGeom prst="rect">
            <a:avLst/>
          </a:prstGeom>
        </p:spPr>
      </p:pic>
      <p:pic>
        <p:nvPicPr>
          <p:cNvPr id="19" name="Picture 18" descr="A picture containing graphics, drawing, food&#10;&#10;Description automatically generated">
            <a:extLst>
              <a:ext uri="{FF2B5EF4-FFF2-40B4-BE49-F238E27FC236}">
                <a16:creationId xmlns:a16="http://schemas.microsoft.com/office/drawing/2014/main" id="{0598B702-0AD0-8D7D-00E2-5ECB3AEDBF52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9820" y="178904"/>
            <a:ext cx="1081686" cy="721124"/>
          </a:xfrm>
          <a:prstGeom prst="rect">
            <a:avLst/>
          </a:prstGeom>
        </p:spPr>
      </p:pic>
      <p:pic>
        <p:nvPicPr>
          <p:cNvPr id="10" name="Picture 9" descr="A close-up of a logo&#10;&#10;Description automatically generated">
            <a:extLst>
              <a:ext uri="{FF2B5EF4-FFF2-40B4-BE49-F238E27FC236}">
                <a16:creationId xmlns:a16="http://schemas.microsoft.com/office/drawing/2014/main" id="{41B4403C-D2E4-0885-1252-A2B8438ECD09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3824" y="109024"/>
            <a:ext cx="791004" cy="79100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CB07BD8-06AF-41EC-8168-E9249FED881B}"/>
              </a:ext>
            </a:extLst>
          </p:cNvPr>
          <p:cNvSpPr txBox="1"/>
          <p:nvPr/>
        </p:nvSpPr>
        <p:spPr>
          <a:xfrm>
            <a:off x="4133427" y="228679"/>
            <a:ext cx="3350597" cy="369332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FFC000"/>
            </a:solidFill>
          </a:ln>
        </p:spPr>
        <p:txBody>
          <a:bodyPr wrap="none" rtlCol="0">
            <a:spAutoFit/>
          </a:bodyPr>
          <a:lstStyle/>
          <a:p>
            <a:r>
              <a:rPr lang="en-GB" b="1" dirty="0">
                <a:latin typeface="Century Gothic" panose="020B0502020202020204" pitchFamily="34" charset="0"/>
              </a:rPr>
              <a:t>Knowledge organiser: Sports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4F2F7FA-F0F0-757A-F9A2-C4A1DBC39622}"/>
              </a:ext>
            </a:extLst>
          </p:cNvPr>
          <p:cNvSpPr txBox="1"/>
          <p:nvPr/>
        </p:nvSpPr>
        <p:spPr>
          <a:xfrm>
            <a:off x="371828" y="790846"/>
            <a:ext cx="2642611" cy="2893100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Sports Noun Bank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El </a:t>
            </a:r>
            <a:r>
              <a:rPr lang="en-GB" sz="1400" b="1" dirty="0" err="1">
                <a:latin typeface="Century Gothic" panose="020B0502020202020204" pitchFamily="34" charset="0"/>
              </a:rPr>
              <a:t>críquet</a:t>
            </a:r>
            <a:r>
              <a:rPr lang="en-GB" sz="1400" b="1" dirty="0">
                <a:latin typeface="Century Gothic" panose="020B0502020202020204" pitchFamily="34" charset="0"/>
              </a:rPr>
              <a:t>- </a:t>
            </a:r>
            <a:r>
              <a:rPr lang="en-GB" sz="1400" dirty="0">
                <a:latin typeface="Century Gothic" panose="020B0502020202020204" pitchFamily="34" charset="0"/>
              </a:rPr>
              <a:t>cricket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El </a:t>
            </a:r>
            <a:r>
              <a:rPr lang="en-GB" sz="1400" b="1" dirty="0" err="1">
                <a:latin typeface="Century Gothic" panose="020B0502020202020204" pitchFamily="34" charset="0"/>
              </a:rPr>
              <a:t>tenis</a:t>
            </a:r>
            <a:r>
              <a:rPr lang="en-GB" sz="1400" b="1" dirty="0">
                <a:latin typeface="Century Gothic" panose="020B0502020202020204" pitchFamily="34" charset="0"/>
              </a:rPr>
              <a:t> - </a:t>
            </a:r>
            <a:r>
              <a:rPr lang="en-GB" sz="1400" dirty="0">
                <a:latin typeface="Century Gothic" panose="020B0502020202020204" pitchFamily="34" charset="0"/>
              </a:rPr>
              <a:t>tennis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El </a:t>
            </a:r>
            <a:r>
              <a:rPr lang="en-GB" sz="1400" b="1" dirty="0" err="1">
                <a:latin typeface="Century Gothic" panose="020B0502020202020204" pitchFamily="34" charset="0"/>
              </a:rPr>
              <a:t>fútbol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- football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El </a:t>
            </a:r>
            <a:r>
              <a:rPr lang="en-GB" sz="1400" b="1" dirty="0" err="1">
                <a:latin typeface="Century Gothic" panose="020B0502020202020204" pitchFamily="34" charset="0"/>
              </a:rPr>
              <a:t>baloncesto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basketball 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El </a:t>
            </a:r>
            <a:r>
              <a:rPr lang="en-GB" sz="1400" b="1" dirty="0" err="1">
                <a:latin typeface="Century Gothic" panose="020B0502020202020204" pitchFamily="34" charset="0"/>
              </a:rPr>
              <a:t>baile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- dance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La </a:t>
            </a:r>
            <a:r>
              <a:rPr lang="en-GB" sz="1400" b="1" dirty="0" err="1">
                <a:latin typeface="Century Gothic" panose="020B0502020202020204" pitchFamily="34" charset="0"/>
              </a:rPr>
              <a:t>gimnasia</a:t>
            </a:r>
            <a:r>
              <a:rPr lang="en-GB" sz="1400" b="1" dirty="0">
                <a:latin typeface="Century Gothic" panose="020B0502020202020204" pitchFamily="34" charset="0"/>
              </a:rPr>
              <a:t> - </a:t>
            </a:r>
            <a:r>
              <a:rPr lang="en-GB" sz="1400" dirty="0">
                <a:latin typeface="Century Gothic" panose="020B0502020202020204" pitchFamily="34" charset="0"/>
              </a:rPr>
              <a:t>gymnastics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El rugby </a:t>
            </a:r>
            <a:r>
              <a:rPr lang="en-GB" sz="1400" dirty="0">
                <a:latin typeface="Century Gothic" panose="020B0502020202020204" pitchFamily="34" charset="0"/>
              </a:rPr>
              <a:t>- rugby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La </a:t>
            </a:r>
            <a:r>
              <a:rPr lang="en-GB" sz="1400" b="1" dirty="0" err="1">
                <a:latin typeface="Century Gothic" panose="020B0502020202020204" pitchFamily="34" charset="0"/>
              </a:rPr>
              <a:t>natación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swimming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El </a:t>
            </a:r>
            <a:r>
              <a:rPr lang="en-GB" sz="1400" b="1" dirty="0" err="1">
                <a:latin typeface="Century Gothic" panose="020B0502020202020204" pitchFamily="34" charset="0"/>
              </a:rPr>
              <a:t>ciclismo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cycling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El </a:t>
            </a:r>
            <a:r>
              <a:rPr lang="en-GB" sz="1400" b="1" dirty="0" err="1">
                <a:latin typeface="Century Gothic" panose="020B0502020202020204" pitchFamily="34" charset="0"/>
              </a:rPr>
              <a:t>balonmano</a:t>
            </a:r>
            <a:r>
              <a:rPr lang="en-GB" sz="1400" dirty="0">
                <a:latin typeface="Century Gothic" panose="020B0502020202020204" pitchFamily="34" charset="0"/>
              </a:rPr>
              <a:t>- handball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CB5BE53-7F82-BB23-EB17-E134FF486C24}"/>
              </a:ext>
            </a:extLst>
          </p:cNvPr>
          <p:cNvSpPr txBox="1"/>
          <p:nvPr/>
        </p:nvSpPr>
        <p:spPr>
          <a:xfrm>
            <a:off x="319169" y="3815950"/>
            <a:ext cx="2747927" cy="1384995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Verb phrases Bank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Me </a:t>
            </a:r>
            <a:r>
              <a:rPr lang="en-GB" sz="1400" b="1" dirty="0" err="1">
                <a:latin typeface="Century Gothic" panose="020B0502020202020204" pitchFamily="34" charset="0"/>
              </a:rPr>
              <a:t>gusta</a:t>
            </a:r>
            <a:r>
              <a:rPr lang="en-GB" sz="1400" b="1" dirty="0">
                <a:latin typeface="Century Gothic" panose="020B0502020202020204" pitchFamily="34" charset="0"/>
              </a:rPr>
              <a:t>… </a:t>
            </a:r>
            <a:r>
              <a:rPr lang="en-GB" sz="1400" dirty="0">
                <a:latin typeface="Century Gothic" panose="020B0502020202020204" pitchFamily="34" charset="0"/>
              </a:rPr>
              <a:t>= </a:t>
            </a:r>
            <a:r>
              <a:rPr lang="en-GB" sz="1400" i="1" dirty="0">
                <a:latin typeface="Century Gothic" panose="020B0502020202020204" pitchFamily="34" charset="0"/>
              </a:rPr>
              <a:t>I like …   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No me </a:t>
            </a:r>
            <a:r>
              <a:rPr lang="en-GB" sz="1400" b="1" dirty="0" err="1">
                <a:latin typeface="Century Gothic" panose="020B0502020202020204" pitchFamily="34" charset="0"/>
              </a:rPr>
              <a:t>gusta</a:t>
            </a:r>
            <a:r>
              <a:rPr lang="en-GB" sz="1400" b="1" dirty="0">
                <a:latin typeface="Century Gothic" panose="020B0502020202020204" pitchFamily="34" charset="0"/>
              </a:rPr>
              <a:t>… </a:t>
            </a:r>
            <a:r>
              <a:rPr lang="en-GB" sz="1400" dirty="0">
                <a:latin typeface="Century Gothic" panose="020B0502020202020204" pitchFamily="34" charset="0"/>
              </a:rPr>
              <a:t>= </a:t>
            </a:r>
            <a:r>
              <a:rPr lang="en-GB" sz="1400" i="1" dirty="0">
                <a:latin typeface="Century Gothic" panose="020B0502020202020204" pitchFamily="34" charset="0"/>
              </a:rPr>
              <a:t>I don’t like… 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Me </a:t>
            </a:r>
            <a:r>
              <a:rPr lang="en-GB" sz="1400" b="1" dirty="0" err="1">
                <a:latin typeface="Century Gothic" panose="020B0502020202020204" pitchFamily="34" charset="0"/>
              </a:rPr>
              <a:t>encanta</a:t>
            </a:r>
            <a:r>
              <a:rPr lang="en-GB" sz="1400" b="1" dirty="0">
                <a:latin typeface="Century Gothic" panose="020B0502020202020204" pitchFamily="34" charset="0"/>
              </a:rPr>
              <a:t>… </a:t>
            </a:r>
            <a:r>
              <a:rPr lang="en-GB" sz="1400" dirty="0">
                <a:latin typeface="Century Gothic" panose="020B0502020202020204" pitchFamily="34" charset="0"/>
              </a:rPr>
              <a:t>=</a:t>
            </a:r>
            <a:r>
              <a:rPr lang="en-GB" sz="1400" i="1" dirty="0">
                <a:latin typeface="Century Gothic" panose="020B0502020202020204" pitchFamily="34" charset="0"/>
              </a:rPr>
              <a:t> I love …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562B250-24B4-9003-3558-5F7F39EA343F}"/>
              </a:ext>
            </a:extLst>
          </p:cNvPr>
          <p:cNvSpPr txBox="1"/>
          <p:nvPr/>
        </p:nvSpPr>
        <p:spPr>
          <a:xfrm>
            <a:off x="6874735" y="3138585"/>
            <a:ext cx="2129986" cy="3108543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Grammar  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u="sng" dirty="0" err="1">
                <a:latin typeface="Century Gothic" panose="020B0502020202020204" pitchFamily="34" charset="0"/>
              </a:rPr>
              <a:t>jugar</a:t>
            </a:r>
            <a:r>
              <a:rPr lang="en-GB" sz="1400" b="1" u="sng" dirty="0">
                <a:latin typeface="Century Gothic" panose="020B0502020202020204" pitchFamily="34" charset="0"/>
              </a:rPr>
              <a:t> </a:t>
            </a:r>
            <a:r>
              <a:rPr lang="en-GB" sz="1400" u="sng" dirty="0">
                <a:latin typeface="Century Gothic" panose="020B0502020202020204" pitchFamily="34" charset="0"/>
              </a:rPr>
              <a:t>to play</a:t>
            </a:r>
          </a:p>
          <a:p>
            <a:endParaRPr lang="en-GB" sz="1400" u="sng" dirty="0">
              <a:latin typeface="Century Gothic" panose="020B0502020202020204" pitchFamily="34" charset="0"/>
            </a:endParaRPr>
          </a:p>
          <a:p>
            <a:r>
              <a:rPr lang="en-GB" sz="1400" b="1" dirty="0" err="1">
                <a:latin typeface="Century Gothic" panose="020B0502020202020204" pitchFamily="34" charset="0"/>
              </a:rPr>
              <a:t>Juego</a:t>
            </a:r>
            <a:r>
              <a:rPr lang="en-GB" sz="1400" b="1" dirty="0">
                <a:latin typeface="Century Gothic" panose="020B0502020202020204" pitchFamily="34" charset="0"/>
              </a:rPr>
              <a:t> - I </a:t>
            </a:r>
            <a:r>
              <a:rPr lang="en-GB" sz="1400" dirty="0">
                <a:latin typeface="Century Gothic" panose="020B0502020202020204" pitchFamily="34" charset="0"/>
              </a:rPr>
              <a:t>play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Juegas</a:t>
            </a:r>
            <a:r>
              <a:rPr lang="en-GB" sz="1400" b="1" dirty="0">
                <a:latin typeface="Century Gothic" panose="020B0502020202020204" pitchFamily="34" charset="0"/>
              </a:rPr>
              <a:t> - </a:t>
            </a:r>
            <a:r>
              <a:rPr lang="en-GB" sz="1400" dirty="0">
                <a:latin typeface="Century Gothic" panose="020B0502020202020204" pitchFamily="34" charset="0"/>
              </a:rPr>
              <a:t>you play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Juega</a:t>
            </a:r>
            <a:r>
              <a:rPr lang="en-GB" sz="1400" b="1" dirty="0">
                <a:latin typeface="Century Gothic" panose="020B0502020202020204" pitchFamily="34" charset="0"/>
              </a:rPr>
              <a:t> – </a:t>
            </a:r>
            <a:r>
              <a:rPr lang="en-GB" sz="1400" dirty="0">
                <a:latin typeface="Century Gothic" panose="020B0502020202020204" pitchFamily="34" charset="0"/>
              </a:rPr>
              <a:t>he/she plays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Jugamos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- we play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Jugáis</a:t>
            </a:r>
            <a:r>
              <a:rPr lang="en-GB" sz="1400" b="1" dirty="0">
                <a:latin typeface="Century Gothic" panose="020B0502020202020204" pitchFamily="34" charset="0"/>
              </a:rPr>
              <a:t> - </a:t>
            </a:r>
            <a:r>
              <a:rPr lang="en-GB" sz="1400" dirty="0">
                <a:latin typeface="Century Gothic" panose="020B0502020202020204" pitchFamily="34" charset="0"/>
              </a:rPr>
              <a:t>you play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Juegan</a:t>
            </a:r>
            <a:r>
              <a:rPr lang="en-GB" sz="1400" b="1" dirty="0">
                <a:latin typeface="Century Gothic" panose="020B0502020202020204" pitchFamily="34" charset="0"/>
              </a:rPr>
              <a:t>- </a:t>
            </a:r>
            <a:r>
              <a:rPr lang="en-GB" sz="1400" dirty="0">
                <a:latin typeface="Century Gothic" panose="020B0502020202020204" pitchFamily="34" charset="0"/>
              </a:rPr>
              <a:t>they play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i="0" dirty="0"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Use the verb “</a:t>
            </a:r>
            <a:r>
              <a:rPr lang="en-GB" sz="1400" b="1" i="0" dirty="0" err="1"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jugar</a:t>
            </a:r>
            <a:r>
              <a:rPr lang="en-GB" sz="1400" i="0" dirty="0"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” (to play) to talk about ball sports.</a:t>
            </a:r>
            <a:endParaRPr lang="en-GB" sz="1400" dirty="0">
              <a:latin typeface="Century Gothic" panose="020B0502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1B196E7-9081-FAFA-DF46-99602F96DB9B}"/>
              </a:ext>
            </a:extLst>
          </p:cNvPr>
          <p:cNvSpPr txBox="1"/>
          <p:nvPr/>
        </p:nvSpPr>
        <p:spPr>
          <a:xfrm>
            <a:off x="975661" y="5409840"/>
            <a:ext cx="2129986" cy="1169551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Phonics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“</a:t>
            </a:r>
            <a:r>
              <a:rPr lang="en-GB" sz="1400" b="1" dirty="0" err="1">
                <a:latin typeface="Century Gothic" panose="020B0502020202020204" pitchFamily="34" charset="0"/>
              </a:rPr>
              <a:t>ción</a:t>
            </a:r>
            <a:r>
              <a:rPr lang="en-GB" sz="1400" b="1" dirty="0">
                <a:latin typeface="Century Gothic" panose="020B0502020202020204" pitchFamily="34" charset="0"/>
              </a:rPr>
              <a:t>” </a:t>
            </a:r>
            <a:r>
              <a:rPr lang="en-GB" sz="1400" dirty="0">
                <a:latin typeface="Century Gothic" panose="020B0502020202020204" pitchFamily="34" charset="0"/>
              </a:rPr>
              <a:t>(</a:t>
            </a:r>
            <a:r>
              <a:rPr lang="en-GB" sz="1400" dirty="0" err="1">
                <a:latin typeface="Century Gothic" panose="020B0502020202020204" pitchFamily="34" charset="0"/>
              </a:rPr>
              <a:t>nata</a:t>
            </a:r>
            <a:r>
              <a:rPr lang="en-GB" sz="1400" b="1" dirty="0" err="1">
                <a:latin typeface="Century Gothic" panose="020B0502020202020204" pitchFamily="34" charset="0"/>
              </a:rPr>
              <a:t>ción</a:t>
            </a:r>
            <a:r>
              <a:rPr lang="en-GB" sz="1400" dirty="0">
                <a:latin typeface="Century Gothic" panose="020B0502020202020204" pitchFamily="34" charset="0"/>
              </a:rPr>
              <a:t>)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“</a:t>
            </a:r>
            <a:r>
              <a:rPr lang="en-GB" sz="1400" b="1" dirty="0" err="1">
                <a:latin typeface="Century Gothic" panose="020B0502020202020204" pitchFamily="34" charset="0"/>
              </a:rPr>
              <a:t>ces</a:t>
            </a:r>
            <a:r>
              <a:rPr lang="en-GB" sz="1400" b="1" dirty="0">
                <a:latin typeface="Century Gothic" panose="020B0502020202020204" pitchFamily="34" charset="0"/>
              </a:rPr>
              <a:t>” </a:t>
            </a:r>
            <a:r>
              <a:rPr lang="en-GB" sz="1400" dirty="0">
                <a:latin typeface="Century Gothic" panose="020B0502020202020204" pitchFamily="34" charset="0"/>
              </a:rPr>
              <a:t>(</a:t>
            </a:r>
            <a:r>
              <a:rPr lang="en-GB" sz="1400" dirty="0" err="1">
                <a:latin typeface="Century Gothic" panose="020B0502020202020204" pitchFamily="34" charset="0"/>
              </a:rPr>
              <a:t>balon</a:t>
            </a:r>
            <a:r>
              <a:rPr lang="en-GB" sz="1400" b="1" dirty="0" err="1">
                <a:latin typeface="Century Gothic" panose="020B0502020202020204" pitchFamily="34" charset="0"/>
              </a:rPr>
              <a:t>ces</a:t>
            </a:r>
            <a:r>
              <a:rPr lang="en-GB" sz="1400" dirty="0" err="1">
                <a:latin typeface="Century Gothic" panose="020B0502020202020204" pitchFamily="34" charset="0"/>
              </a:rPr>
              <a:t>to</a:t>
            </a:r>
            <a:r>
              <a:rPr lang="en-GB" sz="1400" dirty="0">
                <a:latin typeface="Century Gothic" panose="020B0502020202020204" pitchFamily="34" charset="0"/>
              </a:rPr>
              <a:t>)</a:t>
            </a:r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“</a:t>
            </a:r>
            <a:r>
              <a:rPr lang="en-GB" sz="1400" b="1" dirty="0" err="1">
                <a:latin typeface="Century Gothic" panose="020B0502020202020204" pitchFamily="34" charset="0"/>
              </a:rPr>
              <a:t>gim</a:t>
            </a:r>
            <a:r>
              <a:rPr lang="en-GB" sz="1400" b="1" dirty="0">
                <a:latin typeface="Century Gothic" panose="020B0502020202020204" pitchFamily="34" charset="0"/>
              </a:rPr>
              <a:t>” </a:t>
            </a:r>
            <a:r>
              <a:rPr lang="en-GB" sz="1400" dirty="0">
                <a:latin typeface="Century Gothic" panose="020B0502020202020204" pitchFamily="34" charset="0"/>
              </a:rPr>
              <a:t>(</a:t>
            </a:r>
            <a:r>
              <a:rPr lang="en-GB" sz="1400" b="1" dirty="0" err="1">
                <a:latin typeface="Century Gothic" panose="020B0502020202020204" pitchFamily="34" charset="0"/>
              </a:rPr>
              <a:t>gim</a:t>
            </a:r>
            <a:r>
              <a:rPr lang="en-GB" sz="1400" dirty="0" err="1">
                <a:latin typeface="Century Gothic" panose="020B0502020202020204" pitchFamily="34" charset="0"/>
              </a:rPr>
              <a:t>nasia</a:t>
            </a:r>
            <a:r>
              <a:rPr lang="en-GB" sz="1400" dirty="0">
                <a:latin typeface="Century Gothic" panose="020B0502020202020204" pitchFamily="34" charset="0"/>
              </a:rPr>
              <a:t>)</a:t>
            </a:r>
            <a:endParaRPr lang="en-GB" sz="1400" b="1" dirty="0">
              <a:latin typeface="Century Gothic" panose="020B0502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4CCDB75-354E-BAD5-5AFE-C471EF8A43BE}"/>
              </a:ext>
            </a:extLst>
          </p:cNvPr>
          <p:cNvSpPr txBox="1"/>
          <p:nvPr/>
        </p:nvSpPr>
        <p:spPr>
          <a:xfrm>
            <a:off x="6888843" y="922943"/>
            <a:ext cx="5005488" cy="2031325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F0"/>
            </a:solidFill>
          </a:ln>
        </p:spPr>
        <p:txBody>
          <a:bodyPr wrap="square" numCol="1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Opinions Adjectives and Phrases Bank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es – </a:t>
            </a:r>
            <a:r>
              <a:rPr lang="en-GB" sz="1400" dirty="0">
                <a:latin typeface="Century Gothic" panose="020B0502020202020204" pitchFamily="34" charset="0"/>
              </a:rPr>
              <a:t>It is …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	</a:t>
            </a:r>
            <a:r>
              <a:rPr lang="en-GB" sz="1400" b="1" dirty="0" err="1">
                <a:latin typeface="Century Gothic" panose="020B0502020202020204" pitchFamily="34" charset="0"/>
              </a:rPr>
              <a:t>rápido</a:t>
            </a:r>
            <a:r>
              <a:rPr lang="en-GB" sz="1400" b="1" dirty="0">
                <a:latin typeface="Century Gothic" panose="020B0502020202020204" pitchFamily="34" charset="0"/>
              </a:rPr>
              <a:t> - </a:t>
            </a:r>
            <a:r>
              <a:rPr lang="en-GB" sz="1400" dirty="0">
                <a:latin typeface="Century Gothic" panose="020B0502020202020204" pitchFamily="34" charset="0"/>
              </a:rPr>
              <a:t> fast	</a:t>
            </a:r>
            <a:r>
              <a:rPr lang="en-GB" sz="1400" b="1" dirty="0" err="1">
                <a:latin typeface="Century Gothic" panose="020B0502020202020204" pitchFamily="34" charset="0"/>
              </a:rPr>
              <a:t>divertido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fun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	genial</a:t>
            </a:r>
            <a:r>
              <a:rPr lang="en-GB" sz="1400" dirty="0">
                <a:latin typeface="Century Gothic" panose="020B0502020202020204" pitchFamily="34" charset="0"/>
              </a:rPr>
              <a:t> – great	</a:t>
            </a:r>
            <a:r>
              <a:rPr lang="en-GB" sz="1400" b="1" dirty="0">
                <a:latin typeface="Century Gothic" panose="020B0502020202020204" pitchFamily="34" charset="0"/>
              </a:rPr>
              <a:t>un </a:t>
            </a:r>
            <a:r>
              <a:rPr lang="en-GB" sz="1400" b="1" dirty="0" err="1">
                <a:latin typeface="Century Gothic" panose="020B0502020202020204" pitchFamily="34" charset="0"/>
              </a:rPr>
              <a:t>reto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-  challenging                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	</a:t>
            </a:r>
            <a:r>
              <a:rPr lang="en-GB" sz="1400" b="1" dirty="0" err="1">
                <a:latin typeface="Century Gothic" panose="020B0502020202020204" pitchFamily="34" charset="0"/>
              </a:rPr>
              <a:t>basura</a:t>
            </a:r>
            <a:r>
              <a:rPr lang="en-GB" sz="1400" dirty="0">
                <a:latin typeface="Century Gothic" panose="020B0502020202020204" pitchFamily="34" charset="0"/>
              </a:rPr>
              <a:t> – rubbish</a:t>
            </a:r>
            <a:r>
              <a:rPr lang="en-GB" sz="1400" b="1" dirty="0">
                <a:latin typeface="Century Gothic" panose="020B0502020202020204" pitchFamily="34" charset="0"/>
              </a:rPr>
              <a:t> 	</a:t>
            </a:r>
            <a:r>
              <a:rPr lang="en-GB" sz="1400" b="1" dirty="0" err="1">
                <a:latin typeface="Century Gothic" panose="020B0502020202020204" pitchFamily="34" charset="0"/>
              </a:rPr>
              <a:t>guay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- cool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	</a:t>
            </a:r>
            <a:r>
              <a:rPr lang="en-GB" sz="1400" b="1" dirty="0" err="1">
                <a:latin typeface="Century Gothic" panose="020B0502020202020204" pitchFamily="34" charset="0"/>
              </a:rPr>
              <a:t>difícil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difficult	</a:t>
            </a:r>
            <a:r>
              <a:rPr lang="en-GB" sz="1400" b="1" dirty="0" err="1">
                <a:latin typeface="Century Gothic" panose="020B0502020202020204" pitchFamily="34" charset="0"/>
              </a:rPr>
              <a:t>tranquilo</a:t>
            </a:r>
            <a:r>
              <a:rPr lang="en-GB" sz="1400" dirty="0">
                <a:latin typeface="Century Gothic" panose="020B0502020202020204" pitchFamily="34" charset="0"/>
              </a:rPr>
              <a:t> – calm/gentle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	</a:t>
            </a:r>
            <a:r>
              <a:rPr lang="en-GB" sz="1400" b="1" dirty="0" err="1">
                <a:latin typeface="Century Gothic" panose="020B0502020202020204" pitchFamily="34" charset="0"/>
              </a:rPr>
              <a:t>cansado</a:t>
            </a:r>
            <a:r>
              <a:rPr lang="en-GB" sz="1400" dirty="0">
                <a:latin typeface="Century Gothic" panose="020B0502020202020204" pitchFamily="34" charset="0"/>
              </a:rPr>
              <a:t> – tiring	</a:t>
            </a:r>
            <a:r>
              <a:rPr lang="en-GB" sz="1400" b="1" dirty="0" err="1">
                <a:latin typeface="Century Gothic" panose="020B0502020202020204" pitchFamily="34" charset="0"/>
              </a:rPr>
              <a:t>aburrido</a:t>
            </a:r>
            <a:r>
              <a:rPr lang="en-GB" sz="1400" b="1" dirty="0">
                <a:latin typeface="Century Gothic" panose="020B0502020202020204" pitchFamily="34" charset="0"/>
              </a:rPr>
              <a:t>-</a:t>
            </a:r>
            <a:r>
              <a:rPr lang="en-GB" sz="1400" dirty="0">
                <a:latin typeface="Century Gothic" panose="020B0502020202020204" pitchFamily="34" charset="0"/>
              </a:rPr>
              <a:t> boring</a:t>
            </a:r>
            <a:endParaRPr lang="en-GB" sz="1400" b="1" dirty="0">
              <a:latin typeface="Century Gothic" panose="020B0502020202020204" pitchFamily="34" charset="0"/>
            </a:endParaRPr>
          </a:p>
          <a:p>
            <a:endParaRPr lang="en-GB" sz="1400" dirty="0">
              <a:latin typeface="Century Gothic" panose="020B0502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A685366-65A5-EF85-29EE-58243BA5DAA8}"/>
              </a:ext>
            </a:extLst>
          </p:cNvPr>
          <p:cNvSpPr txBox="1"/>
          <p:nvPr/>
        </p:nvSpPr>
        <p:spPr>
          <a:xfrm>
            <a:off x="9207158" y="3138309"/>
            <a:ext cx="2687173" cy="3108543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50"/>
            </a:solidFill>
          </a:ln>
        </p:spPr>
        <p:txBody>
          <a:bodyPr wrap="square" numCol="1" rtlCol="0">
            <a:spAutoFit/>
          </a:bodyPr>
          <a:lstStyle/>
          <a:p>
            <a:r>
              <a:rPr lang="en-GB" sz="1400" b="1" i="0" dirty="0"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Grammar </a:t>
            </a:r>
          </a:p>
          <a:p>
            <a:endParaRPr lang="en-GB" sz="1400" b="1" dirty="0">
              <a:highlight>
                <a:srgbClr val="FFFFFF"/>
              </a:highlight>
              <a:latin typeface="Century Gothic" panose="020B0502020202020204" pitchFamily="34" charset="0"/>
            </a:endParaRPr>
          </a:p>
          <a:p>
            <a:r>
              <a:rPr lang="en-GB" sz="1400" i="0" dirty="0"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For </a:t>
            </a:r>
            <a:r>
              <a:rPr lang="en-GB" sz="1400" i="1" dirty="0"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all</a:t>
            </a:r>
            <a:r>
              <a:rPr lang="en-GB" sz="1400" i="0" dirty="0"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 the other sports you can use the verb “</a:t>
            </a:r>
            <a:r>
              <a:rPr lang="en-GB" sz="1400" b="1" i="0" dirty="0" err="1"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hacer</a:t>
            </a:r>
            <a:r>
              <a:rPr lang="en-GB" sz="1400" i="0" dirty="0"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” (to do) with the phrase “</a:t>
            </a:r>
            <a:r>
              <a:rPr lang="en-GB" sz="1400" b="1" i="0" dirty="0" err="1"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hago</a:t>
            </a:r>
            <a:r>
              <a:rPr lang="en-GB" sz="1400" i="0" dirty="0"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” (“I do”). </a:t>
            </a:r>
          </a:p>
          <a:p>
            <a:endParaRPr lang="en-GB" sz="1400" i="0" dirty="0">
              <a:effectLst/>
              <a:highlight>
                <a:srgbClr val="FFFFFF"/>
              </a:highlight>
              <a:latin typeface="Century Gothic" panose="020B0502020202020204" pitchFamily="34" charset="0"/>
            </a:endParaRPr>
          </a:p>
          <a:p>
            <a:r>
              <a:rPr lang="en-GB" sz="1400" dirty="0">
                <a:highlight>
                  <a:srgbClr val="FFFFFF"/>
                </a:highlight>
                <a:latin typeface="Century Gothic" panose="020B0502020202020204" pitchFamily="34" charset="0"/>
              </a:rPr>
              <a:t>For example: </a:t>
            </a:r>
          </a:p>
          <a:p>
            <a:r>
              <a:rPr lang="en-GB" sz="1400" b="1" i="0" dirty="0" err="1"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Juego</a:t>
            </a:r>
            <a:r>
              <a:rPr lang="en-GB" sz="1400" b="1" i="0" dirty="0"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 al </a:t>
            </a:r>
            <a:r>
              <a:rPr lang="en-GB" sz="1400" b="1" i="0" dirty="0" err="1"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tenis</a:t>
            </a:r>
            <a:r>
              <a:rPr lang="en-GB" sz="1400" i="0" dirty="0"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– I play tennis</a:t>
            </a:r>
          </a:p>
          <a:p>
            <a:r>
              <a:rPr lang="en-GB" sz="1400" b="1" dirty="0" err="1">
                <a:highlight>
                  <a:srgbClr val="FFFFFF"/>
                </a:highlight>
                <a:latin typeface="Century Gothic" panose="020B0502020202020204" pitchFamily="34" charset="0"/>
              </a:rPr>
              <a:t>Juego</a:t>
            </a:r>
            <a:r>
              <a:rPr lang="en-GB" sz="1400" b="1" dirty="0">
                <a:highlight>
                  <a:srgbClr val="FFFFFF"/>
                </a:highlight>
                <a:latin typeface="Century Gothic" panose="020B0502020202020204" pitchFamily="34" charset="0"/>
              </a:rPr>
              <a:t> al </a:t>
            </a:r>
            <a:r>
              <a:rPr lang="en-GB" sz="1400" b="1" dirty="0" err="1">
                <a:highlight>
                  <a:srgbClr val="FFFFFF"/>
                </a:highlight>
                <a:latin typeface="Century Gothic" panose="020B0502020202020204" pitchFamily="34" charset="0"/>
              </a:rPr>
              <a:t>fútbol</a:t>
            </a:r>
            <a:r>
              <a:rPr lang="en-GB" sz="1400" dirty="0">
                <a:highlight>
                  <a:srgbClr val="FFFFFF"/>
                </a:highlight>
                <a:latin typeface="Century Gothic" panose="020B0502020202020204" pitchFamily="34" charset="0"/>
              </a:rPr>
              <a:t>– I play football </a:t>
            </a:r>
          </a:p>
          <a:p>
            <a:r>
              <a:rPr lang="en-GB" sz="1400" b="1" i="0" dirty="0"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Hago </a:t>
            </a:r>
            <a:r>
              <a:rPr lang="en-GB" sz="1400" b="1" i="0" dirty="0" err="1"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ciclismo</a:t>
            </a:r>
            <a:r>
              <a:rPr lang="en-GB" sz="1400" dirty="0">
                <a:highlight>
                  <a:srgbClr val="FFFFFF"/>
                </a:highlight>
                <a:latin typeface="Century Gothic" panose="020B0502020202020204" pitchFamily="34" charset="0"/>
              </a:rPr>
              <a:t>– I do cycling</a:t>
            </a:r>
          </a:p>
          <a:p>
            <a:r>
              <a:rPr lang="en-GB" sz="1400" b="1" i="0" dirty="0"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Hago </a:t>
            </a:r>
            <a:r>
              <a:rPr lang="en-GB" sz="1400" b="1" i="0" dirty="0" err="1"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gimnasia</a:t>
            </a:r>
            <a:r>
              <a:rPr lang="en-GB" sz="1400" i="0" dirty="0"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– I do gymnastics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F3EE82D-92AB-1964-8C19-8C6981AB3771}"/>
              </a:ext>
            </a:extLst>
          </p:cNvPr>
          <p:cNvSpPr txBox="1"/>
          <p:nvPr/>
        </p:nvSpPr>
        <p:spPr>
          <a:xfrm>
            <a:off x="3206865" y="793192"/>
            <a:ext cx="3580760" cy="4832092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F0"/>
            </a:solidFill>
          </a:ln>
        </p:spPr>
        <p:txBody>
          <a:bodyPr wrap="square" numCol="1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Describing sports Phrases Bank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con un </a:t>
            </a:r>
            <a:r>
              <a:rPr lang="en-GB" sz="1400" b="1" dirty="0" err="1">
                <a:latin typeface="Century Gothic" panose="020B0502020202020204" pitchFamily="34" charset="0"/>
              </a:rPr>
              <a:t>equipo</a:t>
            </a:r>
            <a:r>
              <a:rPr lang="en-GB" sz="1400" dirty="0">
                <a:latin typeface="Century Gothic" panose="020B0502020202020204" pitchFamily="34" charset="0"/>
              </a:rPr>
              <a:t>– with a team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con un amig</a:t>
            </a:r>
            <a:r>
              <a:rPr lang="en-GB" sz="1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o</a:t>
            </a:r>
            <a:r>
              <a:rPr lang="en-GB" sz="1400" b="1" dirty="0">
                <a:latin typeface="Century Gothic" panose="020B0502020202020204" pitchFamily="34" charset="0"/>
              </a:rPr>
              <a:t>– </a:t>
            </a:r>
            <a:r>
              <a:rPr lang="en-GB" sz="1400" dirty="0">
                <a:latin typeface="Century Gothic" panose="020B0502020202020204" pitchFamily="34" charset="0"/>
              </a:rPr>
              <a:t>with a friend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sol</a:t>
            </a:r>
            <a:r>
              <a:rPr lang="en-GB" sz="1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o</a:t>
            </a:r>
            <a:r>
              <a:rPr lang="en-GB" sz="1400" dirty="0">
                <a:latin typeface="Century Gothic" panose="020B0502020202020204" pitchFamily="34" charset="0"/>
              </a:rPr>
              <a:t>– on my own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b="1" dirty="0" err="1">
                <a:latin typeface="Century Gothic" panose="020B0502020202020204" pitchFamily="34" charset="0"/>
              </a:rPr>
              <a:t>en</a:t>
            </a:r>
            <a:r>
              <a:rPr lang="en-GB" sz="1400" b="1" dirty="0">
                <a:latin typeface="Century Gothic" panose="020B0502020202020204" pitchFamily="34" charset="0"/>
              </a:rPr>
              <a:t> un campo </a:t>
            </a:r>
            <a:r>
              <a:rPr lang="en-GB" sz="1400" dirty="0">
                <a:latin typeface="Century Gothic" panose="020B0502020202020204" pitchFamily="34" charset="0"/>
              </a:rPr>
              <a:t>– on a field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en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una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pista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on a court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en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una</a:t>
            </a:r>
            <a:r>
              <a:rPr lang="en-GB" sz="1400" b="1" dirty="0">
                <a:latin typeface="Century Gothic" panose="020B0502020202020204" pitchFamily="34" charset="0"/>
              </a:rPr>
              <a:t> piscina </a:t>
            </a:r>
            <a:r>
              <a:rPr lang="en-GB" sz="1400" dirty="0">
                <a:latin typeface="Century Gothic" panose="020B0502020202020204" pitchFamily="34" charset="0"/>
              </a:rPr>
              <a:t>– in a swimming pool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en</a:t>
            </a:r>
            <a:r>
              <a:rPr lang="en-GB" sz="1400" b="1" dirty="0">
                <a:latin typeface="Century Gothic" panose="020B0502020202020204" pitchFamily="34" charset="0"/>
              </a:rPr>
              <a:t> un </a:t>
            </a:r>
            <a:r>
              <a:rPr lang="en-GB" sz="1400" b="1" dirty="0" err="1">
                <a:latin typeface="Century Gothic" panose="020B0502020202020204" pitchFamily="34" charset="0"/>
              </a:rPr>
              <a:t>gimnasio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in a gym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en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una</a:t>
            </a:r>
            <a:r>
              <a:rPr lang="en-GB" sz="1400" b="1" dirty="0">
                <a:latin typeface="Century Gothic" panose="020B0502020202020204" pitchFamily="34" charset="0"/>
              </a:rPr>
              <a:t> Carretera </a:t>
            </a:r>
            <a:r>
              <a:rPr lang="en-GB" sz="1400" dirty="0">
                <a:latin typeface="Century Gothic" panose="020B0502020202020204" pitchFamily="34" charset="0"/>
              </a:rPr>
              <a:t>– on the road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con </a:t>
            </a:r>
            <a:r>
              <a:rPr lang="en-GB" sz="1400" b="1" dirty="0" err="1">
                <a:latin typeface="Century Gothic" panose="020B0502020202020204" pitchFamily="34" charset="0"/>
              </a:rPr>
              <a:t>una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raqueta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with a racket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con un </a:t>
            </a:r>
            <a:r>
              <a:rPr lang="en-GB" sz="1400" b="1" dirty="0" err="1">
                <a:latin typeface="Century Gothic" panose="020B0502020202020204" pitchFamily="34" charset="0"/>
              </a:rPr>
              <a:t>balón</a:t>
            </a:r>
            <a:r>
              <a:rPr lang="en-GB" sz="1400" b="1" dirty="0">
                <a:latin typeface="Century Gothic" panose="020B0502020202020204" pitchFamily="34" charset="0"/>
              </a:rPr>
              <a:t> – </a:t>
            </a:r>
            <a:r>
              <a:rPr lang="en-GB" sz="1400" dirty="0">
                <a:latin typeface="Century Gothic" panose="020B0502020202020204" pitchFamily="34" charset="0"/>
              </a:rPr>
              <a:t>with a ball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con un bate – </a:t>
            </a:r>
            <a:r>
              <a:rPr lang="en-GB" sz="1400" dirty="0">
                <a:latin typeface="Century Gothic" panose="020B0502020202020204" pitchFamily="34" charset="0"/>
              </a:rPr>
              <a:t>with a bat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con </a:t>
            </a:r>
            <a:r>
              <a:rPr lang="en-GB" sz="1400" b="1" dirty="0" err="1">
                <a:latin typeface="Century Gothic" panose="020B0502020202020204" pitchFamily="34" charset="0"/>
              </a:rPr>
              <a:t>una</a:t>
            </a:r>
            <a:r>
              <a:rPr lang="en-GB" sz="1400" b="1" dirty="0">
                <a:latin typeface="Century Gothic" panose="020B0502020202020204" pitchFamily="34" charset="0"/>
              </a:rPr>
              <a:t> pelota – </a:t>
            </a:r>
            <a:r>
              <a:rPr lang="en-GB" sz="1400" dirty="0">
                <a:latin typeface="Century Gothic" panose="020B0502020202020204" pitchFamily="34" charset="0"/>
              </a:rPr>
              <a:t>with a ball (small)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con </a:t>
            </a:r>
            <a:r>
              <a:rPr lang="en-GB" sz="1400" b="1" dirty="0" err="1">
                <a:latin typeface="Century Gothic" panose="020B0502020202020204" pitchFamily="34" charset="0"/>
              </a:rPr>
              <a:t>los</a:t>
            </a:r>
            <a:r>
              <a:rPr lang="en-GB" sz="1400" b="1" dirty="0">
                <a:latin typeface="Century Gothic" panose="020B0502020202020204" pitchFamily="34" charset="0"/>
              </a:rPr>
              <a:t> pies – </a:t>
            </a:r>
            <a:r>
              <a:rPr lang="en-GB" sz="1400" dirty="0">
                <a:latin typeface="Century Gothic" panose="020B0502020202020204" pitchFamily="34" charset="0"/>
              </a:rPr>
              <a:t>with the feet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con las manos – </a:t>
            </a:r>
            <a:r>
              <a:rPr lang="en-GB" sz="1400" dirty="0">
                <a:latin typeface="Century Gothic" panose="020B0502020202020204" pitchFamily="34" charset="0"/>
              </a:rPr>
              <a:t>with the hands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con </a:t>
            </a:r>
            <a:r>
              <a:rPr lang="en-GB" sz="1400" b="1" dirty="0" err="1">
                <a:latin typeface="Century Gothic" panose="020B0502020202020204" pitchFamily="34" charset="0"/>
              </a:rPr>
              <a:t>unas</a:t>
            </a:r>
            <a:r>
              <a:rPr lang="en-GB" sz="1400" b="1" dirty="0">
                <a:latin typeface="Century Gothic" panose="020B0502020202020204" pitchFamily="34" charset="0"/>
              </a:rPr>
              <a:t> barras – </a:t>
            </a:r>
            <a:r>
              <a:rPr lang="en-GB" sz="1400" dirty="0">
                <a:latin typeface="Century Gothic" panose="020B0502020202020204" pitchFamily="34" charset="0"/>
              </a:rPr>
              <a:t>with bars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con </a:t>
            </a:r>
            <a:r>
              <a:rPr lang="en-GB" sz="1400" b="1" dirty="0" err="1">
                <a:latin typeface="Century Gothic" panose="020B0502020202020204" pitchFamily="34" charset="0"/>
              </a:rPr>
              <a:t>unas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gafas</a:t>
            </a:r>
            <a:r>
              <a:rPr lang="en-GB" sz="1400" b="1" dirty="0">
                <a:latin typeface="Century Gothic" panose="020B0502020202020204" pitchFamily="34" charset="0"/>
              </a:rPr>
              <a:t> – </a:t>
            </a:r>
            <a:r>
              <a:rPr lang="en-GB" sz="1400" dirty="0">
                <a:latin typeface="Century Gothic" panose="020B0502020202020204" pitchFamily="34" charset="0"/>
              </a:rPr>
              <a:t>with goggles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con </a:t>
            </a:r>
            <a:r>
              <a:rPr lang="en-GB" sz="1400" b="1" dirty="0" err="1">
                <a:latin typeface="Century Gothic" panose="020B0502020202020204" pitchFamily="34" charset="0"/>
              </a:rPr>
              <a:t>una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bici</a:t>
            </a:r>
            <a:r>
              <a:rPr lang="en-GB" sz="1400" dirty="0">
                <a:latin typeface="Century Gothic" panose="020B0502020202020204" pitchFamily="34" charset="0"/>
              </a:rPr>
              <a:t>– with a bike</a:t>
            </a:r>
          </a:p>
        </p:txBody>
      </p:sp>
      <p:pic>
        <p:nvPicPr>
          <p:cNvPr id="5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1CDEFF2F-F976-4430-EC9F-B72FA868753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1449450" y="519039"/>
            <a:ext cx="487363" cy="487363"/>
          </a:xfrm>
          <a:prstGeom prst="rect">
            <a:avLst/>
          </a:prstGeom>
        </p:spPr>
      </p:pic>
      <p:pic>
        <p:nvPicPr>
          <p:cNvPr id="6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3F048629-8A17-1BA1-15B0-38B7C94C6348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1391484" y="3589648"/>
            <a:ext cx="487363" cy="487363"/>
          </a:xfrm>
          <a:prstGeom prst="rect">
            <a:avLst/>
          </a:prstGeom>
        </p:spPr>
      </p:pic>
      <p:pic>
        <p:nvPicPr>
          <p:cNvPr id="11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E1F58D8D-3E98-CBDA-024F-67DDA672637A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2823414" y="5750933"/>
            <a:ext cx="487363" cy="487363"/>
          </a:xfrm>
          <a:prstGeom prst="rect">
            <a:avLst/>
          </a:prstGeom>
        </p:spPr>
      </p:pic>
      <p:pic>
        <p:nvPicPr>
          <p:cNvPr id="12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9BC993FC-02D6-A89C-AC7E-3EF24972155C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4967371" y="519039"/>
            <a:ext cx="487363" cy="487363"/>
          </a:xfrm>
          <a:prstGeom prst="rect">
            <a:avLst/>
          </a:prstGeom>
        </p:spPr>
      </p:pic>
      <p:pic>
        <p:nvPicPr>
          <p:cNvPr id="15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D8E1F9DD-345B-829B-5B5D-867288043566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9299379" y="618223"/>
            <a:ext cx="487363" cy="487363"/>
          </a:xfrm>
          <a:prstGeom prst="rect">
            <a:avLst/>
          </a:prstGeom>
        </p:spPr>
      </p:pic>
      <p:pic>
        <p:nvPicPr>
          <p:cNvPr id="17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4FE80336-73F9-EF0C-6AE2-5975669E5B2A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7266347" y="569137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529057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>
                <p:cTn id="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>
                <p:cTn id="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1271</TotalTime>
  <Words>362</Words>
  <Application>Microsoft Office PowerPoint</Application>
  <PresentationFormat>Widescreen</PresentationFormat>
  <Paragraphs>76</Paragraphs>
  <Slides>1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Laptop</dc:creator>
  <cp:lastModifiedBy>SF</cp:lastModifiedBy>
  <cp:revision>39</cp:revision>
  <dcterms:created xsi:type="dcterms:W3CDTF">2019-08-20T09:39:52Z</dcterms:created>
  <dcterms:modified xsi:type="dcterms:W3CDTF">2025-02-05T13:45:03Z</dcterms:modified>
</cp:coreProperties>
</file>