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4CAF0D0-4866-4CB7-986E-04A43AD22E24}" v="1" dt="2025-01-20T12:52:18.9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516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44CAF0D0-4866-4CB7-986E-04A43AD22E24}"/>
    <pc:docChg chg="custSel modSld">
      <pc:chgData name="Emilie Woodroffe" userId="b157383c7860d663" providerId="LiveId" clId="{44CAF0D0-4866-4CB7-986E-04A43AD22E24}" dt="2025-01-20T12:52:28.579" v="21" actId="20577"/>
      <pc:docMkLst>
        <pc:docMk/>
      </pc:docMkLst>
      <pc:sldChg chg="addSp delSp modSp mod">
        <pc:chgData name="Emilie Woodroffe" userId="b157383c7860d663" providerId="LiveId" clId="{44CAF0D0-4866-4CB7-986E-04A43AD22E24}" dt="2025-01-20T12:52:28.579" v="21" actId="20577"/>
        <pc:sldMkLst>
          <pc:docMk/>
          <pc:sldMk cId="2685529057" sldId="264"/>
        </pc:sldMkLst>
        <pc:spChg chg="del">
          <ac:chgData name="Emilie Woodroffe" userId="b157383c7860d663" providerId="LiveId" clId="{44CAF0D0-4866-4CB7-986E-04A43AD22E24}" dt="2025-01-20T12:52:18.599" v="0" actId="478"/>
          <ac:spMkLst>
            <pc:docMk/>
            <pc:sldMk cId="2685529057" sldId="264"/>
            <ac:spMk id="2" creationId="{32D48C36-0292-FF31-28B2-FC3AE2352704}"/>
          </ac:spMkLst>
        </pc:spChg>
        <pc:spChg chg="del">
          <ac:chgData name="Emilie Woodroffe" userId="b157383c7860d663" providerId="LiveId" clId="{44CAF0D0-4866-4CB7-986E-04A43AD22E24}" dt="2025-01-20T12:52:18.599" v="0" actId="478"/>
          <ac:spMkLst>
            <pc:docMk/>
            <pc:sldMk cId="2685529057" sldId="264"/>
            <ac:spMk id="3" creationId="{53AF7701-B6CF-A538-A48B-17D443DC75FB}"/>
          </ac:spMkLst>
        </pc:spChg>
        <pc:spChg chg="del">
          <ac:chgData name="Emilie Woodroffe" userId="b157383c7860d663" providerId="LiveId" clId="{44CAF0D0-4866-4CB7-986E-04A43AD22E24}" dt="2025-01-20T12:52:18.599" v="0" actId="478"/>
          <ac:spMkLst>
            <pc:docMk/>
            <pc:sldMk cId="2685529057" sldId="264"/>
            <ac:spMk id="4" creationId="{24E66FB9-B41C-82BE-E672-CAD71BC522E4}"/>
          </ac:spMkLst>
        </pc:spChg>
        <pc:spChg chg="del">
          <ac:chgData name="Emilie Woodroffe" userId="b157383c7860d663" providerId="LiveId" clId="{44CAF0D0-4866-4CB7-986E-04A43AD22E24}" dt="2025-01-20T12:52:18.599" v="0" actId="478"/>
          <ac:spMkLst>
            <pc:docMk/>
            <pc:sldMk cId="2685529057" sldId="264"/>
            <ac:spMk id="5" creationId="{9BA3449F-089E-9AF6-FCAC-1483F90C542B}"/>
          </ac:spMkLst>
        </pc:spChg>
        <pc:spChg chg="del">
          <ac:chgData name="Emilie Woodroffe" userId="b157383c7860d663" providerId="LiveId" clId="{44CAF0D0-4866-4CB7-986E-04A43AD22E24}" dt="2025-01-20T12:52:18.599" v="0" actId="478"/>
          <ac:spMkLst>
            <pc:docMk/>
            <pc:sldMk cId="2685529057" sldId="264"/>
            <ac:spMk id="7" creationId="{77BEAAB0-BFF6-AF8F-9069-97B69C3A900B}"/>
          </ac:spMkLst>
        </pc:spChg>
        <pc:spChg chg="del">
          <ac:chgData name="Emilie Woodroffe" userId="b157383c7860d663" providerId="LiveId" clId="{44CAF0D0-4866-4CB7-986E-04A43AD22E24}" dt="2025-01-20T12:52:18.599" v="0" actId="478"/>
          <ac:spMkLst>
            <pc:docMk/>
            <pc:sldMk cId="2685529057" sldId="264"/>
            <ac:spMk id="8" creationId="{34C7C6C0-B894-5F80-1949-88E80F9FF0FB}"/>
          </ac:spMkLst>
        </pc:spChg>
        <pc:spChg chg="add mod">
          <ac:chgData name="Emilie Woodroffe" userId="b157383c7860d663" providerId="LiveId" clId="{44CAF0D0-4866-4CB7-986E-04A43AD22E24}" dt="2025-01-20T12:52:18.987" v="1"/>
          <ac:spMkLst>
            <pc:docMk/>
            <pc:sldMk cId="2685529057" sldId="264"/>
            <ac:spMk id="10" creationId="{57672679-6516-0B41-B464-5775C2A82D80}"/>
          </ac:spMkLst>
        </pc:spChg>
        <pc:spChg chg="add mod">
          <ac:chgData name="Emilie Woodroffe" userId="b157383c7860d663" providerId="LiveId" clId="{44CAF0D0-4866-4CB7-986E-04A43AD22E24}" dt="2025-01-20T12:52:18.987" v="1"/>
          <ac:spMkLst>
            <pc:docMk/>
            <pc:sldMk cId="2685529057" sldId="264"/>
            <ac:spMk id="11" creationId="{0700BFA9-ACA0-0369-F7EF-D1A8BBE6DD6C}"/>
          </ac:spMkLst>
        </pc:spChg>
        <pc:spChg chg="add mod">
          <ac:chgData name="Emilie Woodroffe" userId="b157383c7860d663" providerId="LiveId" clId="{44CAF0D0-4866-4CB7-986E-04A43AD22E24}" dt="2025-01-20T12:52:18.987" v="1"/>
          <ac:spMkLst>
            <pc:docMk/>
            <pc:sldMk cId="2685529057" sldId="264"/>
            <ac:spMk id="12" creationId="{A56AC41F-5500-135C-BD91-AF0E7640297E}"/>
          </ac:spMkLst>
        </pc:spChg>
        <pc:spChg chg="add mod">
          <ac:chgData name="Emilie Woodroffe" userId="b157383c7860d663" providerId="LiveId" clId="{44CAF0D0-4866-4CB7-986E-04A43AD22E24}" dt="2025-01-20T12:52:18.987" v="1"/>
          <ac:spMkLst>
            <pc:docMk/>
            <pc:sldMk cId="2685529057" sldId="264"/>
            <ac:spMk id="13" creationId="{5738DEB6-A1AC-5692-2792-A9B0163D1204}"/>
          </ac:spMkLst>
        </pc:spChg>
        <pc:spChg chg="add mod">
          <ac:chgData name="Emilie Woodroffe" userId="b157383c7860d663" providerId="LiveId" clId="{44CAF0D0-4866-4CB7-986E-04A43AD22E24}" dt="2025-01-20T12:52:18.987" v="1"/>
          <ac:spMkLst>
            <pc:docMk/>
            <pc:sldMk cId="2685529057" sldId="264"/>
            <ac:spMk id="14" creationId="{8ABE9628-6591-D7D8-6AE2-BB4021C14629}"/>
          </ac:spMkLst>
        </pc:spChg>
        <pc:spChg chg="add mod">
          <ac:chgData name="Emilie Woodroffe" userId="b157383c7860d663" providerId="LiveId" clId="{44CAF0D0-4866-4CB7-986E-04A43AD22E24}" dt="2025-01-20T12:52:18.987" v="1"/>
          <ac:spMkLst>
            <pc:docMk/>
            <pc:sldMk cId="2685529057" sldId="264"/>
            <ac:spMk id="15" creationId="{24B6DB37-E3E2-C155-1246-47106A792E83}"/>
          </ac:spMkLst>
        </pc:spChg>
        <pc:spChg chg="mod">
          <ac:chgData name="Emilie Woodroffe" userId="b157383c7860d663" providerId="LiveId" clId="{44CAF0D0-4866-4CB7-986E-04A43AD22E24}" dt="2025-01-20T12:52:28.579" v="21" actId="20577"/>
          <ac:spMkLst>
            <pc:docMk/>
            <pc:sldMk cId="2685529057" sldId="264"/>
            <ac:spMk id="22" creationId="{85C6B3CF-5832-7940-7DE9-443D8DF43712}"/>
          </ac:spMkLst>
        </pc:spChg>
      </pc:sldChg>
    </pc:docChg>
  </pc:docChgLst>
  <pc:docChgLst>
    <pc:chgData name="Emilie Woodroffe" userId="b157383c7860d663" providerId="LiveId" clId="{AAF36F36-43B6-4A1F-B5ED-9A14737F99F1}"/>
    <pc:docChg chg="modShowInfo">
      <pc:chgData name="Emilie Woodroffe" userId="b157383c7860d663" providerId="LiveId" clId="{AAF36F36-43B6-4A1F-B5ED-9A14737F99F1}" dt="2024-11-07T13:19:14.237" v="0" actId="2744"/>
      <pc:docMkLst>
        <pc:docMk/>
      </pc:docMkLst>
    </pc:docChg>
  </pc:docChgLst>
  <pc:docChgLst>
    <pc:chgData name="Emilie Woodroffe" userId="b157383c7860d663" providerId="LiveId" clId="{CEC24510-EF28-4CDE-A88D-9FECF744BB76}"/>
    <pc:docChg chg="undo custSel addSld delSld modSld">
      <pc:chgData name="Emilie Woodroffe" userId="b157383c7860d663" providerId="LiveId" clId="{CEC24510-EF28-4CDE-A88D-9FECF744BB76}" dt="2024-10-17T08:43:53.041" v="20"/>
      <pc:docMkLst>
        <pc:docMk/>
      </pc:docMkLst>
      <pc:sldChg chg="addSp delSp modSp mod">
        <pc:chgData name="Emilie Woodroffe" userId="b157383c7860d663" providerId="LiveId" clId="{CEC24510-EF28-4CDE-A88D-9FECF744BB76}" dt="2024-10-17T08:43:53.041" v="20"/>
        <pc:sldMkLst>
          <pc:docMk/>
          <pc:sldMk cId="2685529057" sldId="264"/>
        </pc:sldMkLst>
      </pc:sldChg>
      <pc:sldChg chg="addSp delSp modSp new del mod">
        <pc:chgData name="Emilie Woodroffe" userId="b157383c7860d663" providerId="LiveId" clId="{CEC24510-EF28-4CDE-A88D-9FECF744BB76}" dt="2024-10-16T10:02:35.380" v="18" actId="47"/>
        <pc:sldMkLst>
          <pc:docMk/>
          <pc:sldMk cId="3794536754" sldId="265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2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5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5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74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3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5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rectangular object with orange border&#10;&#10;Description automatically generated">
            <a:extLst>
              <a:ext uri="{FF2B5EF4-FFF2-40B4-BE49-F238E27FC236}">
                <a16:creationId xmlns:a16="http://schemas.microsoft.com/office/drawing/2014/main" id="{FDF473F1-CCE4-E879-8E3D-3C35602962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300A60E4-E564-E19C-D804-3006D1C1F66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4340" y="265844"/>
            <a:ext cx="1081686" cy="721124"/>
          </a:xfrm>
          <a:prstGeom prst="rect">
            <a:avLst/>
          </a:prstGeom>
        </p:spPr>
      </p:pic>
      <p:pic>
        <p:nvPicPr>
          <p:cNvPr id="19" name="Picture 18" descr="A close-up of a logo&#10;&#10;Description automatically generated">
            <a:extLst>
              <a:ext uri="{FF2B5EF4-FFF2-40B4-BE49-F238E27FC236}">
                <a16:creationId xmlns:a16="http://schemas.microsoft.com/office/drawing/2014/main" id="{D16D782F-0A17-9E26-74A7-89D99782536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85" y="165063"/>
            <a:ext cx="920288" cy="92028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85C6B3CF-5832-7940-7DE9-443D8DF43712}"/>
              </a:ext>
            </a:extLst>
          </p:cNvPr>
          <p:cNvSpPr txBox="1"/>
          <p:nvPr/>
        </p:nvSpPr>
        <p:spPr>
          <a:xfrm>
            <a:off x="3796332" y="347191"/>
            <a:ext cx="4995278" cy="36933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Knowledge organiser: Going to the seaside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7672679-6516-0B41-B464-5775C2A82D80}"/>
              </a:ext>
            </a:extLst>
          </p:cNvPr>
          <p:cNvSpPr txBox="1"/>
          <p:nvPr/>
        </p:nvSpPr>
        <p:spPr>
          <a:xfrm>
            <a:off x="399697" y="1525157"/>
            <a:ext cx="4122417" cy="2677656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Beach bag nouns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En mi </a:t>
            </a:r>
            <a:r>
              <a:rPr lang="en-GB" sz="1400" b="1" dirty="0" err="1">
                <a:latin typeface="Century Gothic" panose="020B0502020202020204" pitchFamily="34" charset="0"/>
              </a:rPr>
              <a:t>bolsa</a:t>
            </a:r>
            <a:r>
              <a:rPr lang="en-GB" sz="1400" b="1" dirty="0">
                <a:latin typeface="Century Gothic" panose="020B0502020202020204" pitchFamily="34" charset="0"/>
              </a:rPr>
              <a:t> de playa </a:t>
            </a:r>
            <a:r>
              <a:rPr lang="en-GB" sz="1400" b="1" dirty="0" err="1">
                <a:latin typeface="Century Gothic" panose="020B0502020202020204" pitchFamily="34" charset="0"/>
              </a:rPr>
              <a:t>tengo</a:t>
            </a:r>
            <a:r>
              <a:rPr lang="en-GB" sz="1400" b="1" dirty="0">
                <a:latin typeface="Century Gothic" panose="020B0502020202020204" pitchFamily="34" charset="0"/>
              </a:rPr>
              <a:t>…– </a:t>
            </a:r>
            <a:r>
              <a:rPr lang="en-GB" sz="1400" dirty="0">
                <a:latin typeface="Century Gothic" panose="020B0502020202020204" pitchFamily="34" charset="0"/>
              </a:rPr>
              <a:t>In my beach bag, I have…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gafas</a:t>
            </a:r>
            <a:r>
              <a:rPr lang="en-GB" sz="1400" b="1" dirty="0">
                <a:latin typeface="Century Gothic" panose="020B0502020202020204" pitchFamily="34" charset="0"/>
              </a:rPr>
              <a:t> de sol- </a:t>
            </a:r>
            <a:r>
              <a:rPr lang="en-GB" sz="1400" dirty="0">
                <a:latin typeface="Century Gothic" panose="020B0502020202020204" pitchFamily="34" charset="0"/>
              </a:rPr>
              <a:t>sunglasses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pelota </a:t>
            </a:r>
            <a:r>
              <a:rPr lang="en-GB" sz="1400" dirty="0">
                <a:latin typeface="Century Gothic" panose="020B0502020202020204" pitchFamily="34" charset="0"/>
              </a:rPr>
              <a:t>– a ball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gorra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cap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chanclas</a:t>
            </a:r>
            <a:r>
              <a:rPr lang="en-GB" sz="1400" dirty="0">
                <a:latin typeface="Century Gothic" panose="020B0502020202020204" pitchFamily="34" charset="0"/>
              </a:rPr>
              <a:t>– flip-flops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bañador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swimming costume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crema solar </a:t>
            </a:r>
            <a:r>
              <a:rPr lang="en-GB" sz="1400" dirty="0">
                <a:latin typeface="Century Gothic" panose="020B0502020202020204" pitchFamily="34" charset="0"/>
              </a:rPr>
              <a:t>– some suncream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frisbee </a:t>
            </a:r>
            <a:r>
              <a:rPr lang="en-GB" sz="1400" dirty="0">
                <a:latin typeface="Century Gothic" panose="020B0502020202020204" pitchFamily="34" charset="0"/>
              </a:rPr>
              <a:t>– a frisbee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toalla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towel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700BFA9-ACA0-0369-F7EF-D1A8BBE6DD6C}"/>
              </a:ext>
            </a:extLst>
          </p:cNvPr>
          <p:cNvSpPr txBox="1"/>
          <p:nvPr/>
        </p:nvSpPr>
        <p:spPr>
          <a:xfrm>
            <a:off x="8986334" y="1104616"/>
            <a:ext cx="2805966" cy="1169551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Use conjunctions such as : “</a:t>
            </a:r>
            <a:r>
              <a:rPr lang="en-GB" sz="1400" b="1" dirty="0">
                <a:latin typeface="Century Gothic" panose="020B0502020202020204" pitchFamily="34" charset="0"/>
              </a:rPr>
              <a:t>y”</a:t>
            </a:r>
            <a:r>
              <a:rPr lang="en-GB" sz="1400" dirty="0">
                <a:latin typeface="Century Gothic" panose="020B0502020202020204" pitchFamily="34" charset="0"/>
              </a:rPr>
              <a:t> – “and”, “</a:t>
            </a:r>
            <a:r>
              <a:rPr lang="en-GB" sz="1400" b="1" dirty="0">
                <a:latin typeface="Century Gothic" panose="020B0502020202020204" pitchFamily="34" charset="0"/>
              </a:rPr>
              <a:t>también</a:t>
            </a:r>
            <a:r>
              <a:rPr lang="en-GB" sz="1400" dirty="0">
                <a:latin typeface="Century Gothic" panose="020B0502020202020204" pitchFamily="34" charset="0"/>
              </a:rPr>
              <a:t> – also” to extend your sentences.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56AC41F-5500-135C-BD91-AF0E7640297E}"/>
              </a:ext>
            </a:extLst>
          </p:cNvPr>
          <p:cNvSpPr txBox="1"/>
          <p:nvPr/>
        </p:nvSpPr>
        <p:spPr>
          <a:xfrm>
            <a:off x="399696" y="4424902"/>
            <a:ext cx="4122417" cy="181588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Phonics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“</a:t>
            </a:r>
            <a:r>
              <a:rPr lang="en-GB" sz="1400" b="1" dirty="0" err="1">
                <a:latin typeface="Century Gothic" panose="020B0502020202020204" pitchFamily="34" charset="0"/>
              </a:rPr>
              <a:t>lla</a:t>
            </a:r>
            <a:r>
              <a:rPr lang="en-GB" sz="1400" b="1" dirty="0">
                <a:latin typeface="Century Gothic" panose="020B0502020202020204" pitchFamily="34" charset="0"/>
              </a:rPr>
              <a:t>”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dirty="0" err="1">
                <a:latin typeface="Century Gothic" panose="020B0502020202020204" pitchFamily="34" charset="0"/>
              </a:rPr>
              <a:t>toa</a:t>
            </a:r>
            <a:r>
              <a:rPr lang="en-GB" sz="1400" b="1" dirty="0" err="1">
                <a:latin typeface="Century Gothic" panose="020B0502020202020204" pitchFamily="34" charset="0"/>
              </a:rPr>
              <a:t>lla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“</a:t>
            </a:r>
            <a:r>
              <a:rPr lang="en-GB" sz="1400" b="1" dirty="0" err="1">
                <a:latin typeface="Century Gothic" panose="020B0502020202020204" pitchFamily="34" charset="0"/>
              </a:rPr>
              <a:t>ña</a:t>
            </a:r>
            <a:r>
              <a:rPr lang="en-GB" sz="1400" b="1" dirty="0">
                <a:latin typeface="Century Gothic" panose="020B0502020202020204" pitchFamily="34" charset="0"/>
              </a:rPr>
              <a:t>”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dirty="0" err="1">
                <a:latin typeface="Century Gothic" panose="020B0502020202020204" pitchFamily="34" charset="0"/>
              </a:rPr>
              <a:t>ba</a:t>
            </a:r>
            <a:r>
              <a:rPr lang="en-GB" sz="1400" b="1" dirty="0" err="1">
                <a:latin typeface="Century Gothic" panose="020B0502020202020204" pitchFamily="34" charset="0"/>
              </a:rPr>
              <a:t>ña</a:t>
            </a:r>
            <a:r>
              <a:rPr lang="en-GB" sz="1400" dirty="0" err="1">
                <a:latin typeface="Century Gothic" panose="020B0502020202020204" pitchFamily="34" charset="0"/>
              </a:rPr>
              <a:t>dor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“</a:t>
            </a:r>
            <a:r>
              <a:rPr lang="en-GB" sz="1400" b="1" dirty="0" err="1">
                <a:latin typeface="Century Gothic" panose="020B0502020202020204" pitchFamily="34" charset="0"/>
              </a:rPr>
              <a:t>cre</a:t>
            </a:r>
            <a:r>
              <a:rPr lang="en-GB" sz="1400" b="1" dirty="0">
                <a:latin typeface="Century Gothic" panose="020B0502020202020204" pitchFamily="34" charset="0"/>
              </a:rPr>
              <a:t>”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b="1" dirty="0">
                <a:latin typeface="Century Gothic" panose="020B0502020202020204" pitchFamily="34" charset="0"/>
              </a:rPr>
              <a:t>cre</a:t>
            </a:r>
            <a:r>
              <a:rPr lang="en-GB" sz="1400" dirty="0">
                <a:latin typeface="Century Gothic" panose="020B0502020202020204" pitchFamily="34" charset="0"/>
              </a:rPr>
              <a:t>ma)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“</a:t>
            </a:r>
            <a:r>
              <a:rPr lang="en-GB" sz="1400" b="1" dirty="0" err="1">
                <a:latin typeface="Century Gothic" panose="020B0502020202020204" pitchFamily="34" charset="0"/>
              </a:rPr>
              <a:t>pla</a:t>
            </a:r>
            <a:r>
              <a:rPr lang="en-GB" sz="1400" b="1" dirty="0">
                <a:latin typeface="Century Gothic" panose="020B0502020202020204" pitchFamily="34" charset="0"/>
              </a:rPr>
              <a:t>”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b="1" dirty="0">
                <a:latin typeface="Century Gothic" panose="020B0502020202020204" pitchFamily="34" charset="0"/>
              </a:rPr>
              <a:t>pla</a:t>
            </a:r>
            <a:r>
              <a:rPr lang="en-GB" sz="1400" dirty="0">
                <a:latin typeface="Century Gothic" panose="020B0502020202020204" pitchFamily="34" charset="0"/>
              </a:rPr>
              <a:t>ya)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“</a:t>
            </a:r>
            <a:r>
              <a:rPr lang="en-GB" sz="1400" b="1" dirty="0" err="1">
                <a:latin typeface="Century Gothic" panose="020B0502020202020204" pitchFamily="34" charset="0"/>
              </a:rPr>
              <a:t>pue</a:t>
            </a:r>
            <a:r>
              <a:rPr lang="en-GB" sz="1400" b="1" dirty="0">
                <a:latin typeface="Century Gothic" panose="020B0502020202020204" pitchFamily="34" charset="0"/>
              </a:rPr>
              <a:t>”</a:t>
            </a:r>
            <a:r>
              <a:rPr lang="en-GB" sz="1400" dirty="0">
                <a:latin typeface="Century Gothic" panose="020B0502020202020204" pitchFamily="34" charset="0"/>
              </a:rPr>
              <a:t> (</a:t>
            </a:r>
            <a:r>
              <a:rPr lang="en-GB" sz="1400" b="1" dirty="0" err="1">
                <a:latin typeface="Century Gothic" panose="020B0502020202020204" pitchFamily="34" charset="0"/>
              </a:rPr>
              <a:t>pue</a:t>
            </a:r>
            <a:r>
              <a:rPr lang="en-GB" sz="1400" dirty="0" err="1">
                <a:latin typeface="Century Gothic" panose="020B0502020202020204" pitchFamily="34" charset="0"/>
              </a:rPr>
              <a:t>des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“re”</a:t>
            </a:r>
            <a:r>
              <a:rPr lang="en-GB" sz="1400" dirty="0">
                <a:latin typeface="Century Gothic" panose="020B0502020202020204" pitchFamily="34" charset="0"/>
              </a:rPr>
              <a:t> (a</a:t>
            </a:r>
            <a:r>
              <a:rPr lang="en-GB" sz="1400" b="1" dirty="0">
                <a:latin typeface="Century Gothic" panose="020B0502020202020204" pitchFamily="34" charset="0"/>
              </a:rPr>
              <a:t>re</a:t>
            </a:r>
            <a:r>
              <a:rPr lang="en-GB" sz="1400" dirty="0">
                <a:latin typeface="Century Gothic" panose="020B0502020202020204" pitchFamily="34" charset="0"/>
              </a:rPr>
              <a:t>na)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738DEB6-A1AC-5692-2792-A9B0163D1204}"/>
              </a:ext>
            </a:extLst>
          </p:cNvPr>
          <p:cNvSpPr txBox="1"/>
          <p:nvPr/>
        </p:nvSpPr>
        <p:spPr>
          <a:xfrm>
            <a:off x="4736047" y="4960685"/>
            <a:ext cx="7056256" cy="1600438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Fact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US" sz="1400" dirty="0">
                <a:latin typeface="Century Gothic" panose="020B0502020202020204" pitchFamily="34" charset="0"/>
              </a:rPr>
              <a:t>Spain is that the country has more than </a:t>
            </a:r>
            <a:r>
              <a:rPr lang="en-US" sz="1400" b="1" dirty="0">
                <a:latin typeface="Century Gothic" panose="020B0502020202020204" pitchFamily="34" charset="0"/>
              </a:rPr>
              <a:t>5000 kilometers (over 3100 miles) of coastline</a:t>
            </a:r>
            <a:r>
              <a:rPr lang="en-US" sz="1400" dirty="0">
                <a:latin typeface="Century Gothic" panose="020B0502020202020204" pitchFamily="34" charset="0"/>
              </a:rPr>
              <a:t>, and it borders both the </a:t>
            </a:r>
            <a:r>
              <a:rPr lang="en-US" sz="1400" b="1" dirty="0">
                <a:latin typeface="Century Gothic" panose="020B0502020202020204" pitchFamily="34" charset="0"/>
              </a:rPr>
              <a:t>Atlantic Ocean</a:t>
            </a:r>
            <a:r>
              <a:rPr lang="en-US" sz="1400" dirty="0">
                <a:latin typeface="Century Gothic" panose="020B0502020202020204" pitchFamily="34" charset="0"/>
              </a:rPr>
              <a:t> and the </a:t>
            </a:r>
            <a:r>
              <a:rPr lang="en-US" sz="1400" b="1" dirty="0">
                <a:latin typeface="Century Gothic" panose="020B0502020202020204" pitchFamily="34" charset="0"/>
              </a:rPr>
              <a:t>Mediterranean Sea.</a:t>
            </a:r>
          </a:p>
          <a:p>
            <a:r>
              <a:rPr lang="en-US" sz="1400" dirty="0">
                <a:latin typeface="Century Gothic" panose="020B0502020202020204" pitchFamily="34" charset="0"/>
              </a:rPr>
              <a:t>One unique spot is where the Atlantic and Mediterranean meet, at the </a:t>
            </a:r>
            <a:r>
              <a:rPr lang="en-US" sz="1400" b="1" dirty="0">
                <a:latin typeface="Century Gothic" panose="020B0502020202020204" pitchFamily="34" charset="0"/>
              </a:rPr>
              <a:t>Strait of Gibraltar</a:t>
            </a:r>
            <a:r>
              <a:rPr lang="en-US" sz="1400" dirty="0">
                <a:latin typeface="Century Gothic" panose="020B0502020202020204" pitchFamily="34" charset="0"/>
              </a:rPr>
              <a:t>, near the southern coast. Here, you can actually see the currents of the two seas mixing!</a:t>
            </a:r>
            <a:endParaRPr lang="en-GB" sz="1400" b="1" dirty="0">
              <a:latin typeface="Century Gothic" panose="020B0502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ABE9628-6591-D7D8-6AE2-BB4021C14629}"/>
              </a:ext>
            </a:extLst>
          </p:cNvPr>
          <p:cNvSpPr txBox="1"/>
          <p:nvPr/>
        </p:nvSpPr>
        <p:spPr>
          <a:xfrm>
            <a:off x="4736047" y="1102939"/>
            <a:ext cx="4122416" cy="3754874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“Come to the beach”” persuasive sentences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¡Ven a la playa! </a:t>
            </a:r>
            <a:r>
              <a:rPr lang="en-GB" sz="1400" dirty="0">
                <a:latin typeface="Century Gothic" panose="020B0502020202020204" pitchFamily="34" charset="0"/>
              </a:rPr>
              <a:t>– Come to the beach!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Puedes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nadar</a:t>
            </a:r>
            <a:r>
              <a:rPr lang="en-GB" sz="1400" b="1" dirty="0">
                <a:latin typeface="Century Gothic" panose="020B0502020202020204" pitchFamily="34" charset="0"/>
              </a:rPr>
              <a:t>. </a:t>
            </a:r>
            <a:r>
              <a:rPr lang="en-GB" sz="1400" dirty="0">
                <a:latin typeface="Century Gothic" panose="020B0502020202020204" pitchFamily="34" charset="0"/>
              </a:rPr>
              <a:t>– You can swim.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Puedes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hacer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castillos</a:t>
            </a:r>
            <a:r>
              <a:rPr lang="en-GB" sz="1400" b="1" dirty="0">
                <a:latin typeface="Century Gothic" panose="020B0502020202020204" pitchFamily="34" charset="0"/>
              </a:rPr>
              <a:t> de arena. – </a:t>
            </a:r>
            <a:r>
              <a:rPr lang="en-GB" sz="1400" dirty="0">
                <a:latin typeface="Century Gothic" panose="020B0502020202020204" pitchFamily="34" charset="0"/>
              </a:rPr>
              <a:t>You can build </a:t>
            </a:r>
            <a:r>
              <a:rPr lang="en-GB" sz="1400" dirty="0" err="1">
                <a:latin typeface="Century Gothic" panose="020B0502020202020204" pitchFamily="34" charset="0"/>
              </a:rPr>
              <a:t>suncastles</a:t>
            </a:r>
            <a:r>
              <a:rPr lang="en-GB" sz="1400" dirty="0">
                <a:latin typeface="Century Gothic" panose="020B0502020202020204" pitchFamily="34" charset="0"/>
              </a:rPr>
              <a:t>.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Puedes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jugar</a:t>
            </a:r>
            <a:r>
              <a:rPr lang="en-GB" sz="1400" b="1" dirty="0">
                <a:latin typeface="Century Gothic" panose="020B0502020202020204" pitchFamily="34" charset="0"/>
              </a:rPr>
              <a:t> a la pelota. </a:t>
            </a:r>
            <a:r>
              <a:rPr lang="en-GB" sz="1400" dirty="0">
                <a:latin typeface="Century Gothic" panose="020B0502020202020204" pitchFamily="34" charset="0"/>
              </a:rPr>
              <a:t>– You can play with the beach ball.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Puedes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jugar</a:t>
            </a:r>
            <a:r>
              <a:rPr lang="en-GB" sz="1400" b="1" dirty="0">
                <a:latin typeface="Century Gothic" panose="020B0502020202020204" pitchFamily="34" charset="0"/>
              </a:rPr>
              <a:t> a las palas. </a:t>
            </a:r>
            <a:r>
              <a:rPr lang="en-GB" sz="1400" dirty="0">
                <a:latin typeface="Century Gothic" panose="020B0502020202020204" pitchFamily="34" charset="0"/>
              </a:rPr>
              <a:t>– You can play with rackets.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Puedes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saltar</a:t>
            </a:r>
            <a:r>
              <a:rPr lang="en-GB" sz="1400" b="1" dirty="0">
                <a:latin typeface="Century Gothic" panose="020B0502020202020204" pitchFamily="34" charset="0"/>
              </a:rPr>
              <a:t> olas.</a:t>
            </a:r>
            <a:r>
              <a:rPr lang="en-GB" sz="1400" dirty="0">
                <a:latin typeface="Century Gothic" panose="020B0502020202020204" pitchFamily="34" charset="0"/>
              </a:rPr>
              <a:t>– You can jump in the waves.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Hace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calor</a:t>
            </a:r>
            <a:r>
              <a:rPr lang="en-GB" sz="1400" b="1" dirty="0">
                <a:latin typeface="Century Gothic" panose="020B0502020202020204" pitchFamily="34" charset="0"/>
              </a:rPr>
              <a:t>. </a:t>
            </a:r>
            <a:r>
              <a:rPr lang="en-GB" sz="1400" dirty="0">
                <a:latin typeface="Century Gothic" panose="020B0502020202020204" pitchFamily="34" charset="0"/>
              </a:rPr>
              <a:t>– It is hot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Hace</a:t>
            </a:r>
            <a:r>
              <a:rPr lang="en-GB" sz="1400" b="1" dirty="0">
                <a:latin typeface="Century Gothic" panose="020B0502020202020204" pitchFamily="34" charset="0"/>
              </a:rPr>
              <a:t> sol. </a:t>
            </a:r>
            <a:r>
              <a:rPr lang="en-GB" sz="1400" dirty="0">
                <a:latin typeface="Century Gothic" panose="020B0502020202020204" pitchFamily="34" charset="0"/>
              </a:rPr>
              <a:t>– It is sunny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No </a:t>
            </a:r>
            <a:r>
              <a:rPr lang="en-GB" sz="1400" b="1" dirty="0" err="1">
                <a:latin typeface="Century Gothic" panose="020B0502020202020204" pitchFamily="34" charset="0"/>
              </a:rPr>
              <a:t>olvides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Don’t forget…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4B6DB37-E3E2-C155-1246-47106A792E83}"/>
              </a:ext>
            </a:extLst>
          </p:cNvPr>
          <p:cNvSpPr txBox="1"/>
          <p:nvPr/>
        </p:nvSpPr>
        <p:spPr>
          <a:xfrm>
            <a:off x="8986334" y="2408617"/>
            <a:ext cx="2805967" cy="2462213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The phrase </a:t>
            </a:r>
            <a:r>
              <a:rPr lang="en-GB" sz="1400" b="1" dirty="0">
                <a:latin typeface="Century Gothic" panose="020B0502020202020204" pitchFamily="34" charset="0"/>
              </a:rPr>
              <a:t>“</a:t>
            </a:r>
            <a:r>
              <a:rPr lang="en-GB" sz="1400" b="1" dirty="0" err="1">
                <a:latin typeface="Century Gothic" panose="020B0502020202020204" pitchFamily="34" charset="0"/>
              </a:rPr>
              <a:t>puedes</a:t>
            </a:r>
            <a:r>
              <a:rPr lang="en-GB" sz="1400" b="1" dirty="0">
                <a:latin typeface="Century Gothic" panose="020B0502020202020204" pitchFamily="34" charset="0"/>
              </a:rPr>
              <a:t>"</a:t>
            </a:r>
            <a:r>
              <a:rPr lang="en-GB" sz="1400" dirty="0">
                <a:latin typeface="Century Gothic" panose="020B0502020202020204" pitchFamily="34" charset="0"/>
              </a:rPr>
              <a:t> translates to </a:t>
            </a:r>
            <a:r>
              <a:rPr lang="en-GB" sz="1400" b="1" dirty="0">
                <a:latin typeface="Century Gothic" panose="020B0502020202020204" pitchFamily="34" charset="0"/>
              </a:rPr>
              <a:t>"you can"</a:t>
            </a:r>
            <a:r>
              <a:rPr lang="en-GB" sz="1400" dirty="0">
                <a:latin typeface="Century Gothic" panose="020B0502020202020204" pitchFamily="34" charset="0"/>
              </a:rPr>
              <a:t> in English. When using </a:t>
            </a:r>
            <a:r>
              <a:rPr lang="en-GB" sz="1400" b="1" dirty="0">
                <a:latin typeface="Century Gothic" panose="020B0502020202020204" pitchFamily="34" charset="0"/>
              </a:rPr>
              <a:t>“</a:t>
            </a:r>
            <a:r>
              <a:rPr lang="en-GB" sz="1400" b="1" dirty="0" err="1">
                <a:latin typeface="Century Gothic" panose="020B0502020202020204" pitchFamily="34" charset="0"/>
              </a:rPr>
              <a:t>puedes</a:t>
            </a:r>
            <a:r>
              <a:rPr lang="en-GB" sz="1400" b="1" dirty="0">
                <a:latin typeface="Century Gothic" panose="020B0502020202020204" pitchFamily="34" charset="0"/>
              </a:rPr>
              <a:t>"</a:t>
            </a:r>
            <a:r>
              <a:rPr lang="en-GB" sz="1400" dirty="0">
                <a:latin typeface="Century Gothic" panose="020B0502020202020204" pitchFamily="34" charset="0"/>
              </a:rPr>
              <a:t>, it must be followed by a verb in its infinitive form. For example: </a:t>
            </a:r>
            <a:r>
              <a:rPr lang="en-GB" sz="1400" b="1" dirty="0" err="1">
                <a:latin typeface="Century Gothic" panose="020B0502020202020204" pitchFamily="34" charset="0"/>
              </a:rPr>
              <a:t>puedes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tener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(you can have), </a:t>
            </a:r>
            <a:r>
              <a:rPr lang="en-GB" sz="1400" b="1" dirty="0" err="1">
                <a:latin typeface="Century Gothic" panose="020B0502020202020204" pitchFamily="34" charset="0"/>
              </a:rPr>
              <a:t>puedes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hacer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(you can do), </a:t>
            </a:r>
            <a:r>
              <a:rPr lang="en-GB" sz="1400" b="1" dirty="0" err="1">
                <a:latin typeface="Century Gothic" panose="020B0502020202020204" pitchFamily="34" charset="0"/>
              </a:rPr>
              <a:t>puedes</a:t>
            </a:r>
            <a:r>
              <a:rPr lang="en-GB" sz="1400" b="1" dirty="0">
                <a:latin typeface="Century Gothic" panose="020B0502020202020204" pitchFamily="34" charset="0"/>
              </a:rPr>
              <a:t> comer </a:t>
            </a:r>
            <a:r>
              <a:rPr lang="en-GB" sz="1400" dirty="0">
                <a:latin typeface="Century Gothic" panose="020B0502020202020204" pitchFamily="34" charset="0"/>
              </a:rPr>
              <a:t>(you can eat) etc. </a:t>
            </a:r>
          </a:p>
        </p:txBody>
      </p:sp>
    </p:spTree>
    <p:extLst>
      <p:ext uri="{BB962C8B-B14F-4D97-AF65-F5344CB8AC3E}">
        <p14:creationId xmlns:p14="http://schemas.microsoft.com/office/powerpoint/2010/main" val="26855290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518</TotalTime>
  <Words>352</Words>
  <Application>Microsoft Office PowerPoint</Application>
  <PresentationFormat>Widescreen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SF</cp:lastModifiedBy>
  <cp:revision>54</cp:revision>
  <cp:lastPrinted>2019-12-01T14:04:10Z</cp:lastPrinted>
  <dcterms:created xsi:type="dcterms:W3CDTF">2019-08-20T09:39:52Z</dcterms:created>
  <dcterms:modified xsi:type="dcterms:W3CDTF">2025-02-05T09:07:11Z</dcterms:modified>
</cp:coreProperties>
</file>