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66" r:id="rId3"/>
    <p:sldId id="279" r:id="rId4"/>
    <p:sldId id="281" r:id="rId5"/>
    <p:sldId id="282" r:id="rId6"/>
    <p:sldId id="283" r:id="rId7"/>
    <p:sldId id="284" r:id="rId8"/>
    <p:sldId id="285" r:id="rId9"/>
    <p:sldId id="286" r:id="rId10"/>
    <p:sldId id="275" r:id="rId11"/>
    <p:sldId id="288" r:id="rId12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6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221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might this saying mean</a:t>
            </a:r>
          </a:p>
        </p:txBody>
      </p:sp>
    </p:spTree>
    <p:extLst>
      <p:ext uri="{BB962C8B-B14F-4D97-AF65-F5344CB8AC3E}">
        <p14:creationId xmlns:p14="http://schemas.microsoft.com/office/powerpoint/2010/main" val="112841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https://www.youtube.com/watch?v=tbvlM4Higy4</a:t>
            </a:r>
          </a:p>
        </p:txBody>
      </p:sp>
    </p:spTree>
    <p:extLst>
      <p:ext uri="{BB962C8B-B14F-4D97-AF65-F5344CB8AC3E}">
        <p14:creationId xmlns:p14="http://schemas.microsoft.com/office/powerpoint/2010/main" val="17947735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https://www.youtube.com/watch?v=t685WM5R6aM</a:t>
            </a:r>
          </a:p>
        </p:txBody>
      </p:sp>
    </p:spTree>
    <p:extLst>
      <p:ext uri="{BB962C8B-B14F-4D97-AF65-F5344CB8AC3E}">
        <p14:creationId xmlns:p14="http://schemas.microsoft.com/office/powerpoint/2010/main" val="3081532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11/30/2025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11/30/2025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11/30/2025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tbvlM4Higy4" TargetMode="Externa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t685WM5R6aM" TargetMode="Externa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Empathy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2- 01.12.25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D159E-C999-4F4C-BEE2-41709CB00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63" y="1301267"/>
            <a:ext cx="5124403" cy="3416400"/>
          </a:xfrm>
        </p:spPr>
        <p:txBody>
          <a:bodyPr/>
          <a:lstStyle/>
          <a:p>
            <a:pPr marL="0" lvl="0" indent="0">
              <a:buNone/>
            </a:pPr>
            <a:r>
              <a:rPr lang="en-GB" dirty="0"/>
              <a:t>Linked to the colour monster- what emotions might you experience if you were to show empathy?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What might our school feel like if people show / do not show empathy towards each other?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How might our school feel if adults and children showed empathy towards each other.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Produce a class poster to share in assembly about what it might look like in our school of children and adults showing empathy.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6113B1-C4FE-4C27-9C14-34CA123D7D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9944" y="1535500"/>
            <a:ext cx="3065773" cy="306577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C2F7FEA8-857F-4D99-8E71-97BBED5C2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Recap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800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3FEE0-0D06-47D8-8D87-7842CA9C7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Empathy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8F7CB59-B8C7-4B31-AE13-55849F5B59A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108" b="2108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8F0F4-241F-4486-AD33-03C20C8A10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67898" y="2166582"/>
            <a:ext cx="2871776" cy="2571750"/>
          </a:xfrm>
        </p:spPr>
        <p:txBody>
          <a:bodyPr>
            <a:normAutofit/>
          </a:bodyPr>
          <a:lstStyle/>
          <a:p>
            <a:r>
              <a:rPr lang="en-GB" sz="3200" dirty="0"/>
              <a:t>Try to understand how others feel and be kind.	</a:t>
            </a:r>
          </a:p>
        </p:txBody>
      </p:sp>
      <p:pic>
        <p:nvPicPr>
          <p:cNvPr id="1026" name="Picture 2" descr="Heart symbol - Wikipedia">
            <a:extLst>
              <a:ext uri="{FF2B5EF4-FFF2-40B4-BE49-F238E27FC236}">
                <a16:creationId xmlns:a16="http://schemas.microsoft.com/office/drawing/2014/main" id="{BC2654A7-F08F-4572-B728-EDC92C396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657" y="148299"/>
            <a:ext cx="1071562" cy="107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759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172BFA-6E97-4904-A5E1-715548E60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131" y="153955"/>
            <a:ext cx="4455465" cy="462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68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FCB Academy: A demonstration of fair play from the FC Barcelona U-14s in Japan">
            <a:hlinkClick r:id="" action="ppaction://media"/>
            <a:extLst>
              <a:ext uri="{FF2B5EF4-FFF2-40B4-BE49-F238E27FC236}">
                <a16:creationId xmlns:a16="http://schemas.microsoft.com/office/drawing/2014/main" id="{61B67358-5C8B-4BAF-80F9-77E91D57474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79444" y="647311"/>
            <a:ext cx="7662853" cy="431035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A5DB3D2-D181-4F9D-B7E6-84BE3B29D0D9}"/>
              </a:ext>
            </a:extLst>
          </p:cNvPr>
          <p:cNvSpPr/>
          <p:nvPr/>
        </p:nvSpPr>
        <p:spPr>
          <a:xfrm>
            <a:off x="379443" y="102544"/>
            <a:ext cx="67989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What is happening in this video? </a:t>
            </a:r>
          </a:p>
        </p:txBody>
      </p:sp>
    </p:spTree>
    <p:extLst>
      <p:ext uri="{BB962C8B-B14F-4D97-AF65-F5344CB8AC3E}">
        <p14:creationId xmlns:p14="http://schemas.microsoft.com/office/powerpoint/2010/main" val="2569043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341DA5-7A3F-4B37-BFA9-5EBA4A8844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67" t="27694" r="43826" b="30340"/>
          <a:stretch/>
        </p:blipFill>
        <p:spPr>
          <a:xfrm>
            <a:off x="87084" y="161728"/>
            <a:ext cx="5839083" cy="324705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6023080-D22E-436B-856F-D34C22A16040}"/>
              </a:ext>
            </a:extLst>
          </p:cNvPr>
          <p:cNvSpPr/>
          <p:nvPr/>
        </p:nvSpPr>
        <p:spPr>
          <a:xfrm>
            <a:off x="184086" y="3519199"/>
            <a:ext cx="52960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happened in the video? </a:t>
            </a:r>
          </a:p>
          <a:p>
            <a:r>
              <a:rPr lang="en-GB" dirty="0"/>
              <a:t>Who has shown empathy? </a:t>
            </a:r>
          </a:p>
          <a:p>
            <a:r>
              <a:rPr lang="en-GB" dirty="0"/>
              <a:t>What did they do to show empathy?</a:t>
            </a:r>
          </a:p>
          <a:p>
            <a:r>
              <a:rPr lang="en-GB" dirty="0"/>
              <a:t>What can you learn from this video? </a:t>
            </a:r>
          </a:p>
        </p:txBody>
      </p:sp>
    </p:spTree>
    <p:extLst>
      <p:ext uri="{BB962C8B-B14F-4D97-AF65-F5344CB8AC3E}">
        <p14:creationId xmlns:p14="http://schemas.microsoft.com/office/powerpoint/2010/main" val="71668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Communication Skills: Empathetic Listening - Inside Out, 2015">
            <a:hlinkClick r:id="" action="ppaction://media"/>
            <a:extLst>
              <a:ext uri="{FF2B5EF4-FFF2-40B4-BE49-F238E27FC236}">
                <a16:creationId xmlns:a16="http://schemas.microsoft.com/office/drawing/2014/main" id="{4B0DA091-84AE-479B-82A7-359EE338FA8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5533" y="548171"/>
            <a:ext cx="7573697" cy="42602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8753170-FA64-4285-BA01-BC7F9B38AEA2}"/>
              </a:ext>
            </a:extLst>
          </p:cNvPr>
          <p:cNvSpPr/>
          <p:nvPr/>
        </p:nvSpPr>
        <p:spPr>
          <a:xfrm>
            <a:off x="115533" y="178839"/>
            <a:ext cx="3289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What is happening in this video? </a:t>
            </a:r>
          </a:p>
        </p:txBody>
      </p:sp>
    </p:spTree>
    <p:extLst>
      <p:ext uri="{BB962C8B-B14F-4D97-AF65-F5344CB8AC3E}">
        <p14:creationId xmlns:p14="http://schemas.microsoft.com/office/powerpoint/2010/main" val="486743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AB6032-2432-461B-AAAA-88FEEE9FB973}"/>
              </a:ext>
            </a:extLst>
          </p:cNvPr>
          <p:cNvSpPr/>
          <p:nvPr/>
        </p:nvSpPr>
        <p:spPr>
          <a:xfrm>
            <a:off x="115078" y="39431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What happened in the video? </a:t>
            </a:r>
          </a:p>
          <a:p>
            <a:r>
              <a:rPr lang="en-GB" dirty="0"/>
              <a:t>Who has shown empathy? </a:t>
            </a:r>
          </a:p>
          <a:p>
            <a:r>
              <a:rPr lang="en-GB" dirty="0"/>
              <a:t>What did they do to show empathy?</a:t>
            </a:r>
          </a:p>
          <a:p>
            <a:r>
              <a:rPr lang="en-GB" dirty="0"/>
              <a:t>What can you learn from this video?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845492-4125-4694-881B-96ABAFA926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10" t="39546" r="48061" b="19093"/>
          <a:stretch/>
        </p:blipFill>
        <p:spPr>
          <a:xfrm>
            <a:off x="189722" y="143068"/>
            <a:ext cx="5595257" cy="360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912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AC8DED-4B6C-497D-BF13-9877F242C554}"/>
              </a:ext>
            </a:extLst>
          </p:cNvPr>
          <p:cNvSpPr/>
          <p:nvPr/>
        </p:nvSpPr>
        <p:spPr>
          <a:xfrm>
            <a:off x="200501" y="253484"/>
            <a:ext cx="63806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So, we know that…</a:t>
            </a:r>
          </a:p>
          <a:p>
            <a:endParaRPr lang="en-GB" sz="2800" dirty="0"/>
          </a:p>
          <a:p>
            <a:r>
              <a:rPr lang="en-GB" sz="2800" dirty="0"/>
              <a:t>Empathy is about trying to understand how others feel.</a:t>
            </a:r>
          </a:p>
          <a:p>
            <a:endParaRPr lang="en-GB" sz="2800" dirty="0"/>
          </a:p>
          <a:p>
            <a:r>
              <a:rPr lang="en-GB" sz="2800" dirty="0"/>
              <a:t>When we know how they feel, we can do something to help them. 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203672-A9A5-4F82-9BE9-5261D37E9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7417" y="2150706"/>
            <a:ext cx="2793923" cy="2900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342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CDAB5A-2B13-4D43-BAFE-79D27FF59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56" t="20438" r="15389" b="3008"/>
          <a:stretch/>
        </p:blipFill>
        <p:spPr>
          <a:xfrm>
            <a:off x="883297" y="130740"/>
            <a:ext cx="7234335" cy="488201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E892971-0ACA-41DE-B090-A2C7A2338ADB}"/>
              </a:ext>
            </a:extLst>
          </p:cNvPr>
          <p:cNvSpPr txBox="1"/>
          <p:nvPr/>
        </p:nvSpPr>
        <p:spPr>
          <a:xfrm>
            <a:off x="2407298" y="1505339"/>
            <a:ext cx="3726024" cy="156966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As we reflect think about how showing </a:t>
            </a:r>
            <a:r>
              <a:rPr lang="en-GB" sz="2400" b="1" u="sng" dirty="0">
                <a:solidFill>
                  <a:srgbClr val="FF0000"/>
                </a:solidFill>
              </a:rPr>
              <a:t>Empathy</a:t>
            </a:r>
            <a:r>
              <a:rPr lang="en-GB" sz="2400" dirty="0">
                <a:solidFill>
                  <a:schemeClr val="bg1"/>
                </a:solidFill>
              </a:rPr>
              <a:t> makes the world a better place to be. </a:t>
            </a:r>
          </a:p>
        </p:txBody>
      </p:sp>
    </p:spTree>
    <p:extLst>
      <p:ext uri="{BB962C8B-B14F-4D97-AF65-F5344CB8AC3E}">
        <p14:creationId xmlns:p14="http://schemas.microsoft.com/office/powerpoint/2010/main" val="28204548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0A2A-CB0E-4233-9D99-CC4A62FCD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class Assembly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D159E-C999-4F4C-BEE2-41709CB00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63" y="1301267"/>
            <a:ext cx="9000931" cy="34164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Discuss these scenarios. How could you show empathy?</a:t>
            </a:r>
          </a:p>
          <a:p>
            <a:pPr marL="0" indent="0">
              <a:buNone/>
            </a:pPr>
            <a:endParaRPr lang="en-GB" dirty="0"/>
          </a:p>
          <a:p>
            <a:pPr marL="285750" indent="-285750"/>
            <a:r>
              <a:rPr lang="en-GB" sz="2400" dirty="0"/>
              <a:t>A child is not picked for the sports team .</a:t>
            </a:r>
          </a:p>
          <a:p>
            <a:pPr marL="285750" indent="-285750"/>
            <a:r>
              <a:rPr lang="en-GB" sz="2400" dirty="0"/>
              <a:t>Your friend scores poorly in a maths test. </a:t>
            </a:r>
          </a:p>
          <a:p>
            <a:pPr marL="285750" indent="-285750"/>
            <a:r>
              <a:rPr lang="en-GB" sz="2400" dirty="0"/>
              <a:t>A child in your class trips and injures themselves as you are playing outside. </a:t>
            </a:r>
          </a:p>
          <a:p>
            <a:pPr marL="285750" indent="-285750"/>
            <a:r>
              <a:rPr lang="en-GB" sz="2400" dirty="0"/>
              <a:t>Your friend’s grandparents are very ill. </a:t>
            </a:r>
          </a:p>
          <a:p>
            <a:pPr marL="285750" indent="-285750"/>
            <a:r>
              <a:rPr lang="en-GB" sz="2400" dirty="0"/>
              <a:t>You mum is very tired and still has lot’s of jobs to do before bedtime.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7691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84</TotalTime>
  <Words>307</Words>
  <Application>Microsoft Office PowerPoint</Application>
  <PresentationFormat>On-screen Show (16:9)</PresentationFormat>
  <Paragraphs>41</Paragraphs>
  <Slides>11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Corbel</vt:lpstr>
      <vt:lpstr>Arial</vt:lpstr>
      <vt:lpstr>Wingdings</vt:lpstr>
      <vt:lpstr>Banded</vt:lpstr>
      <vt:lpstr>Empathy Assembly 2- 01.12.25</vt:lpstr>
      <vt:lpstr>Recap </vt:lpstr>
      <vt:lpstr>Empathy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class Assembly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16</cp:revision>
  <dcterms:modified xsi:type="dcterms:W3CDTF">2025-11-30T19:02:48Z</dcterms:modified>
</cp:coreProperties>
</file>