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03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EAF84B-A5ED-4FC9-AC73-4BEC4E964B4B}" v="8" dt="2024-04-30T14:43:43.2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1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F1EAF84B-A5ED-4FC9-AC73-4BEC4E964B4B}"/>
    <pc:docChg chg="undo custSel modSld">
      <pc:chgData name="Emilie Woodroffe" userId="b157383c7860d663" providerId="LiveId" clId="{F1EAF84B-A5ED-4FC9-AC73-4BEC4E964B4B}" dt="2024-04-30T14:46:49.654" v="113" actId="1076"/>
      <pc:docMkLst>
        <pc:docMk/>
      </pc:docMkLst>
      <pc:sldChg chg="addSp delSp modSp mod delAnim modAnim">
        <pc:chgData name="Emilie Woodroffe" userId="b157383c7860d663" providerId="LiveId" clId="{F1EAF84B-A5ED-4FC9-AC73-4BEC4E964B4B}" dt="2024-04-30T14:46:49.654" v="113" actId="1076"/>
        <pc:sldMkLst>
          <pc:docMk/>
          <pc:sldMk cId="2685529057" sldId="264"/>
        </pc:sldMkLst>
        <pc:spChg chg="mod">
          <ac:chgData name="Emilie Woodroffe" userId="b157383c7860d663" providerId="LiveId" clId="{F1EAF84B-A5ED-4FC9-AC73-4BEC4E964B4B}" dt="2024-04-30T14:46:49.654" v="113" actId="1076"/>
          <ac:spMkLst>
            <pc:docMk/>
            <pc:sldMk cId="2685529057" sldId="264"/>
            <ac:spMk id="5" creationId="{AE9FF455-C92E-0833-17CE-D885F4E4125C}"/>
          </ac:spMkLst>
        </pc:spChg>
        <pc:spChg chg="mod">
          <ac:chgData name="Emilie Woodroffe" userId="b157383c7860d663" providerId="LiveId" clId="{F1EAF84B-A5ED-4FC9-AC73-4BEC4E964B4B}" dt="2024-04-30T14:46:35.015" v="108" actId="1076"/>
          <ac:spMkLst>
            <pc:docMk/>
            <pc:sldMk cId="2685529057" sldId="264"/>
            <ac:spMk id="7" creationId="{36AD0807-F8E9-47D7-B8C6-1DCA463DA9F1}"/>
          </ac:spMkLst>
        </pc:spChg>
        <pc:spChg chg="mod">
          <ac:chgData name="Emilie Woodroffe" userId="b157383c7860d663" providerId="LiveId" clId="{F1EAF84B-A5ED-4FC9-AC73-4BEC4E964B4B}" dt="2024-04-30T14:46:36.727" v="109" actId="1076"/>
          <ac:spMkLst>
            <pc:docMk/>
            <pc:sldMk cId="2685529057" sldId="264"/>
            <ac:spMk id="8" creationId="{AAD9F032-F0B2-8613-CD72-1DD9122ACCFF}"/>
          </ac:spMkLst>
        </pc:spChg>
        <pc:spChg chg="mod">
          <ac:chgData name="Emilie Woodroffe" userId="b157383c7860d663" providerId="LiveId" clId="{F1EAF84B-A5ED-4FC9-AC73-4BEC4E964B4B}" dt="2024-04-30T14:46:17.038" v="100" actId="1076"/>
          <ac:spMkLst>
            <pc:docMk/>
            <pc:sldMk cId="2685529057" sldId="264"/>
            <ac:spMk id="11" creationId="{82FB6155-EF73-4E76-B4CA-717526727E8F}"/>
          </ac:spMkLst>
        </pc:spChg>
        <pc:spChg chg="mod">
          <ac:chgData name="Emilie Woodroffe" userId="b157383c7860d663" providerId="LiveId" clId="{F1EAF84B-A5ED-4FC9-AC73-4BEC4E964B4B}" dt="2024-04-30T14:46:19.931" v="101" actId="1076"/>
          <ac:spMkLst>
            <pc:docMk/>
            <pc:sldMk cId="2685529057" sldId="264"/>
            <ac:spMk id="12" creationId="{0BFF1EF8-084B-4608-BC05-EB143649CB20}"/>
          </ac:spMkLst>
        </pc:spChg>
        <pc:spChg chg="mod">
          <ac:chgData name="Emilie Woodroffe" userId="b157383c7860d663" providerId="LiveId" clId="{F1EAF84B-A5ED-4FC9-AC73-4BEC4E964B4B}" dt="2024-04-30T14:46:31.498" v="107" actId="20577"/>
          <ac:spMkLst>
            <pc:docMk/>
            <pc:sldMk cId="2685529057" sldId="264"/>
            <ac:spMk id="13" creationId="{D92B09AC-DF32-458B-9228-CA00342C7239}"/>
          </ac:spMkLst>
        </pc:spChg>
        <pc:spChg chg="mod">
          <ac:chgData name="Emilie Woodroffe" userId="b157383c7860d663" providerId="LiveId" clId="{F1EAF84B-A5ED-4FC9-AC73-4BEC4E964B4B}" dt="2024-04-30T14:46:44.239" v="112" actId="1076"/>
          <ac:spMkLst>
            <pc:docMk/>
            <pc:sldMk cId="2685529057" sldId="264"/>
            <ac:spMk id="16" creationId="{12684117-C3C4-4205-80D6-C52CCEC8213E}"/>
          </ac:spMkLst>
        </pc:spChg>
        <pc:picChg chg="add mod">
          <ac:chgData name="Emilie Woodroffe" userId="b157383c7860d663" providerId="LiveId" clId="{F1EAF84B-A5ED-4FC9-AC73-4BEC4E964B4B}" dt="2024-04-30T14:39:29.106" v="1"/>
          <ac:picMkLst>
            <pc:docMk/>
            <pc:sldMk cId="2685529057" sldId="264"/>
            <ac:picMk id="2" creationId="{43FB3443-C9CE-BB81-EA79-CBF2A407B8AC}"/>
          </ac:picMkLst>
        </pc:picChg>
        <pc:picChg chg="del">
          <ac:chgData name="Emilie Woodroffe" userId="b157383c7860d663" providerId="LiveId" clId="{F1EAF84B-A5ED-4FC9-AC73-4BEC4E964B4B}" dt="2024-04-30T14:41:52.394" v="15" actId="478"/>
          <ac:picMkLst>
            <pc:docMk/>
            <pc:sldMk cId="2685529057" sldId="264"/>
            <ac:picMk id="4" creationId="{52FF08DA-F455-4A81-9DF9-0652AF19FFF2}"/>
          </ac:picMkLst>
        </pc:picChg>
        <pc:picChg chg="add mod ord">
          <ac:chgData name="Emilie Woodroffe" userId="b157383c7860d663" providerId="LiveId" clId="{F1EAF84B-A5ED-4FC9-AC73-4BEC4E964B4B}" dt="2024-04-30T14:46:39.846" v="110" actId="1076"/>
          <ac:picMkLst>
            <pc:docMk/>
            <pc:sldMk cId="2685529057" sldId="264"/>
            <ac:picMk id="6" creationId="{6454EB3C-7D06-5975-BCEA-84A7564D9068}"/>
          </ac:picMkLst>
        </pc:picChg>
        <pc:picChg chg="del">
          <ac:chgData name="Emilie Woodroffe" userId="b157383c7860d663" providerId="LiveId" clId="{F1EAF84B-A5ED-4FC9-AC73-4BEC4E964B4B}" dt="2024-04-30T14:39:17.768" v="0" actId="478"/>
          <ac:picMkLst>
            <pc:docMk/>
            <pc:sldMk cId="2685529057" sldId="264"/>
            <ac:picMk id="15" creationId="{081F6443-7DDF-0E96-7909-7E0E9347DB9A}"/>
          </ac:picMkLst>
        </pc:picChg>
        <pc:picChg chg="add mod">
          <ac:chgData name="Emilie Woodroffe" userId="b157383c7860d663" providerId="LiveId" clId="{F1EAF84B-A5ED-4FC9-AC73-4BEC4E964B4B}" dt="2024-04-30T14:41:37.823" v="11"/>
          <ac:picMkLst>
            <pc:docMk/>
            <pc:sldMk cId="2685529057" sldId="264"/>
            <ac:picMk id="17" creationId="{D5BAB8A4-80FE-0E06-5028-7C8E2CA6A6BF}"/>
          </ac:picMkLst>
        </pc:picChg>
        <pc:picChg chg="del">
          <ac:chgData name="Emilie Woodroffe" userId="b157383c7860d663" providerId="LiveId" clId="{F1EAF84B-A5ED-4FC9-AC73-4BEC4E964B4B}" dt="2024-04-30T14:39:32.285" v="2" actId="478"/>
          <ac:picMkLst>
            <pc:docMk/>
            <pc:sldMk cId="2685529057" sldId="264"/>
            <ac:picMk id="19" creationId="{18B39AF5-A3CC-9D86-0DCB-FFBE4422489C}"/>
          </ac:picMkLst>
        </pc:picChg>
        <pc:picChg chg="add mod">
          <ac:chgData name="Emilie Woodroffe" userId="b157383c7860d663" providerId="LiveId" clId="{F1EAF84B-A5ED-4FC9-AC73-4BEC4E964B4B}" dt="2024-04-30T14:41:59.844" v="17" actId="1076"/>
          <ac:picMkLst>
            <pc:docMk/>
            <pc:sldMk cId="2685529057" sldId="264"/>
            <ac:picMk id="20" creationId="{7807FC0F-627A-1460-3F91-8C8C094E4BA2}"/>
          </ac:picMkLst>
        </pc:picChg>
        <pc:picChg chg="add mod">
          <ac:chgData name="Emilie Woodroffe" userId="b157383c7860d663" providerId="LiveId" clId="{F1EAF84B-A5ED-4FC9-AC73-4BEC4E964B4B}" dt="2024-04-30T14:42:58.168" v="34" actId="1076"/>
          <ac:picMkLst>
            <pc:docMk/>
            <pc:sldMk cId="2685529057" sldId="264"/>
            <ac:picMk id="21" creationId="{FCE2A751-8EEC-CC97-22F6-E9892E008904}"/>
          </ac:picMkLst>
        </pc:picChg>
        <pc:picChg chg="add mod">
          <ac:chgData name="Emilie Woodroffe" userId="b157383c7860d663" providerId="LiveId" clId="{F1EAF84B-A5ED-4FC9-AC73-4BEC4E964B4B}" dt="2024-04-30T14:43:35.795" v="39" actId="1076"/>
          <ac:picMkLst>
            <pc:docMk/>
            <pc:sldMk cId="2685529057" sldId="264"/>
            <ac:picMk id="22" creationId="{B6152562-7455-1B46-E992-7D6E8E4B4310}"/>
          </ac:picMkLst>
        </pc:picChg>
        <pc:picChg chg="add mod">
          <ac:chgData name="Emilie Woodroffe" userId="b157383c7860d663" providerId="LiveId" clId="{F1EAF84B-A5ED-4FC9-AC73-4BEC4E964B4B}" dt="2024-04-30T14:46:21.762" v="102" actId="1076"/>
          <ac:picMkLst>
            <pc:docMk/>
            <pc:sldMk cId="2685529057" sldId="264"/>
            <ac:picMk id="23" creationId="{F111BF9D-C57D-4988-8777-8E7C0BBAC54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2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2.xml"/><Relationship Id="rId5" Type="http://schemas.microsoft.com/office/2007/relationships/media" Target="../media/media3.m4a"/><Relationship Id="rId15" Type="http://schemas.openxmlformats.org/officeDocument/2006/relationships/image" Target="../media/image4.png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rectangular object with orange border&#10;&#10;Description automatically generated">
            <a:extLst>
              <a:ext uri="{FF2B5EF4-FFF2-40B4-BE49-F238E27FC236}">
                <a16:creationId xmlns:a16="http://schemas.microsoft.com/office/drawing/2014/main" id="{6454EB3C-7D06-5975-BCEA-84A7564D906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Picture 13" descr="A close-up of a logo&#10;&#10;Description automatically generated">
            <a:extLst>
              <a:ext uri="{FF2B5EF4-FFF2-40B4-BE49-F238E27FC236}">
                <a16:creationId xmlns:a16="http://schemas.microsoft.com/office/drawing/2014/main" id="{0FD7B57E-FD26-2EC8-C8E8-7B7932B48AE5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2018" y="307724"/>
            <a:ext cx="920288" cy="92028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B07BD8-06AF-41EC-8168-E9249FED881B}"/>
              </a:ext>
            </a:extLst>
          </p:cNvPr>
          <p:cNvSpPr txBox="1"/>
          <p:nvPr/>
        </p:nvSpPr>
        <p:spPr>
          <a:xfrm>
            <a:off x="3110741" y="393876"/>
            <a:ext cx="5532284" cy="338554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sz="1600" b="1" dirty="0">
                <a:latin typeface="Century Gothic" panose="020B0502020202020204" pitchFamily="34" charset="0"/>
              </a:rPr>
              <a:t>Knowledge organiser: The calendar and celebrations.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FB6155-EF73-4E76-B4CA-717526727E8F}"/>
              </a:ext>
            </a:extLst>
          </p:cNvPr>
          <p:cNvSpPr txBox="1"/>
          <p:nvPr/>
        </p:nvSpPr>
        <p:spPr>
          <a:xfrm>
            <a:off x="405417" y="1297739"/>
            <a:ext cx="3565133" cy="203132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Noun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lunes</a:t>
            </a:r>
            <a:r>
              <a:rPr lang="en-GB" sz="1400" dirty="0">
                <a:latin typeface="Century Gothic" panose="020B0502020202020204" pitchFamily="34" charset="0"/>
              </a:rPr>
              <a:t> - Monday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martes</a:t>
            </a:r>
            <a:r>
              <a:rPr lang="en-GB" sz="1400" dirty="0">
                <a:latin typeface="Century Gothic" panose="020B0502020202020204" pitchFamily="34" charset="0"/>
              </a:rPr>
              <a:t> - Tuesday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miércoles</a:t>
            </a:r>
            <a:r>
              <a:rPr lang="en-GB" sz="1400" dirty="0">
                <a:latin typeface="Century Gothic" panose="020B0502020202020204" pitchFamily="34" charset="0"/>
              </a:rPr>
              <a:t> - Wednesday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jueves</a:t>
            </a:r>
            <a:r>
              <a:rPr lang="en-GB" sz="1400" dirty="0">
                <a:latin typeface="Century Gothic" panose="020B0502020202020204" pitchFamily="34" charset="0"/>
              </a:rPr>
              <a:t> - Thursday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viernes</a:t>
            </a:r>
            <a:r>
              <a:rPr lang="en-GB" sz="1400" dirty="0">
                <a:latin typeface="Century Gothic" panose="020B0502020202020204" pitchFamily="34" charset="0"/>
              </a:rPr>
              <a:t> - Friday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sábado</a:t>
            </a:r>
            <a:r>
              <a:rPr lang="en-GB" sz="1400" dirty="0">
                <a:latin typeface="Century Gothic" panose="020B0502020202020204" pitchFamily="34" charset="0"/>
              </a:rPr>
              <a:t> - Saturday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domingo</a:t>
            </a:r>
            <a:r>
              <a:rPr lang="en-GB" sz="1400" dirty="0">
                <a:latin typeface="Century Gothic" panose="020B0502020202020204" pitchFamily="34" charset="0"/>
              </a:rPr>
              <a:t> - Sunday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2B09AC-DF32-458B-9228-CA00342C7239}"/>
              </a:ext>
            </a:extLst>
          </p:cNvPr>
          <p:cNvSpPr txBox="1"/>
          <p:nvPr/>
        </p:nvSpPr>
        <p:spPr>
          <a:xfrm>
            <a:off x="8086595" y="1271329"/>
            <a:ext cx="3565133" cy="2462213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pPr algn="just"/>
            <a:endParaRPr lang="en-GB" sz="1400" dirty="0">
              <a:latin typeface="Century Gothic" panose="020B0502020202020204" pitchFamily="34" charset="0"/>
            </a:endParaRPr>
          </a:p>
          <a:p>
            <a:pPr algn="just"/>
            <a:r>
              <a:rPr lang="en-GB" sz="1400" dirty="0">
                <a:latin typeface="Century Gothic" panose="020B0502020202020204" pitchFamily="34" charset="0"/>
              </a:rPr>
              <a:t>When you ask a question in Spanish you can turn a sentence into a question by raising the pitch of your voice at the end of the question. Practice reading these phrases!</a:t>
            </a:r>
          </a:p>
          <a:p>
            <a:pPr algn="just"/>
            <a:endParaRPr lang="en-GB" sz="1400" dirty="0">
              <a:latin typeface="Century Gothic" panose="020B0502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1400" b="1" dirty="0">
                <a:latin typeface="Century Gothic" panose="020B0502020202020204" pitchFamily="34" charset="0"/>
              </a:rPr>
              <a:t>Hoy es lunes. </a:t>
            </a:r>
            <a:r>
              <a:rPr lang="en-GB" sz="1400" dirty="0">
                <a:latin typeface="Century Gothic" panose="020B0502020202020204" pitchFamily="34" charset="0"/>
              </a:rPr>
              <a:t>– Today is Monday.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1400" b="1" dirty="0">
                <a:latin typeface="Century Gothic" panose="020B0502020202020204" pitchFamily="34" charset="0"/>
              </a:rPr>
              <a:t>¿Hoy es lunes? </a:t>
            </a:r>
            <a:r>
              <a:rPr lang="en-GB" sz="1400" dirty="0">
                <a:latin typeface="Century Gothic" panose="020B0502020202020204" pitchFamily="34" charset="0"/>
              </a:rPr>
              <a:t>– Is it Monday today?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BFF1EF8-084B-4608-BC05-EB143649CB20}"/>
              </a:ext>
            </a:extLst>
          </p:cNvPr>
          <p:cNvSpPr txBox="1"/>
          <p:nvPr/>
        </p:nvSpPr>
        <p:spPr>
          <a:xfrm>
            <a:off x="402616" y="3515775"/>
            <a:ext cx="3565134" cy="138499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Question and Answer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Cuándo</a:t>
            </a:r>
            <a:r>
              <a:rPr lang="en-GB" sz="1400" b="1" dirty="0">
                <a:latin typeface="Century Gothic" panose="020B0502020202020204" pitchFamily="34" charset="0"/>
              </a:rPr>
              <a:t> es </a:t>
            </a:r>
            <a:r>
              <a:rPr lang="en-GB" sz="1400" b="1" dirty="0" err="1">
                <a:latin typeface="Century Gothic" panose="020B0502020202020204" pitchFamily="34" charset="0"/>
              </a:rPr>
              <a:t>tu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cumpleaños</a:t>
            </a:r>
            <a:r>
              <a:rPr lang="en-GB" sz="1400" b="1" dirty="0">
                <a:latin typeface="Century Gothic" panose="020B0502020202020204" pitchFamily="34" charset="0"/>
              </a:rPr>
              <a:t>? </a:t>
            </a:r>
            <a:r>
              <a:rPr lang="en-GB" sz="1400" dirty="0">
                <a:latin typeface="Century Gothic" panose="020B0502020202020204" pitchFamily="34" charset="0"/>
              </a:rPr>
              <a:t>- When is your birthday?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Qué</a:t>
            </a:r>
            <a:r>
              <a:rPr lang="en-GB" sz="1400" b="1" dirty="0">
                <a:latin typeface="Century Gothic" panose="020B0502020202020204" pitchFamily="34" charset="0"/>
              </a:rPr>
              <a:t> día es hoy? </a:t>
            </a:r>
            <a:r>
              <a:rPr lang="en-GB" sz="1400" dirty="0">
                <a:latin typeface="Century Gothic" panose="020B0502020202020204" pitchFamily="34" charset="0"/>
              </a:rPr>
              <a:t>- What day is it today?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2684117-C3C4-4205-80D6-C52CCEC8213E}"/>
              </a:ext>
            </a:extLst>
          </p:cNvPr>
          <p:cNvSpPr txBox="1"/>
          <p:nvPr/>
        </p:nvSpPr>
        <p:spPr>
          <a:xfrm>
            <a:off x="4291117" y="4509682"/>
            <a:ext cx="3565133" cy="95410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860365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Fact Bank</a:t>
            </a:r>
          </a:p>
          <a:p>
            <a:pPr algn="just"/>
            <a:r>
              <a:rPr lang="en-GB" sz="1400" dirty="0">
                <a:latin typeface="Century Gothic" panose="020B0502020202020204" pitchFamily="34" charset="0"/>
              </a:rPr>
              <a:t>Months of the year and days of the week in Spanish do not have a capital letter.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3939B15-DF6D-40AE-BF87-E3F3D885AEEC}"/>
              </a:ext>
            </a:extLst>
          </p:cNvPr>
          <p:cNvSpPr txBox="1"/>
          <p:nvPr/>
        </p:nvSpPr>
        <p:spPr>
          <a:xfrm>
            <a:off x="433422" y="5041934"/>
            <a:ext cx="3509125" cy="138499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mier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ma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ju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bre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E9FF455-C92E-0833-17CE-D885F4E4125C}"/>
              </a:ext>
            </a:extLst>
          </p:cNvPr>
          <p:cNvSpPr txBox="1"/>
          <p:nvPr/>
        </p:nvSpPr>
        <p:spPr>
          <a:xfrm>
            <a:off x="4291117" y="1271329"/>
            <a:ext cx="3565133" cy="3108543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000" b="1">
                <a:latin typeface="Century Gothic" panose="020B0502020202020204" pitchFamily="34" charset="0"/>
              </a:defRPr>
            </a:lvl1pPr>
          </a:lstStyle>
          <a:p>
            <a:r>
              <a:rPr lang="en-GB" sz="1400" b="1" dirty="0">
                <a:latin typeface="Century Gothic" panose="020B0502020202020204" pitchFamily="34" charset="0"/>
              </a:rPr>
              <a:t>Noun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enero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</a:t>
            </a:r>
            <a:r>
              <a:rPr lang="en-GB" sz="1400" b="0" dirty="0">
                <a:latin typeface="Century Gothic" panose="020B0502020202020204" pitchFamily="34" charset="0"/>
              </a:rPr>
              <a:t>January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febrero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</a:t>
            </a:r>
            <a:r>
              <a:rPr lang="en-GB" sz="1400" b="0" dirty="0">
                <a:latin typeface="Century Gothic" panose="020B0502020202020204" pitchFamily="34" charset="0"/>
              </a:rPr>
              <a:t>February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marzo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 </a:t>
            </a:r>
            <a:r>
              <a:rPr lang="en-GB" sz="1400" b="0" dirty="0">
                <a:latin typeface="Century Gothic" panose="020B0502020202020204" pitchFamily="34" charset="0"/>
              </a:rPr>
              <a:t>March</a:t>
            </a:r>
          </a:p>
          <a:p>
            <a:pPr algn="just"/>
            <a:r>
              <a:rPr lang="en-GB" sz="1400" b="1" dirty="0" err="1">
                <a:latin typeface="Century Gothic" panose="020B0502020202020204" pitchFamily="34" charset="0"/>
              </a:rPr>
              <a:t>abril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 </a:t>
            </a:r>
            <a:r>
              <a:rPr lang="en-GB" sz="1400" b="0" dirty="0">
                <a:latin typeface="Century Gothic" panose="020B0502020202020204" pitchFamily="34" charset="0"/>
              </a:rPr>
              <a:t>April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mayo</a:t>
            </a:r>
            <a:r>
              <a:rPr lang="en-GB" sz="1400" dirty="0">
                <a:latin typeface="Century Gothic" panose="020B0502020202020204" pitchFamily="34" charset="0"/>
              </a:rPr>
              <a:t> - </a:t>
            </a:r>
            <a:r>
              <a:rPr lang="en-GB" sz="1400" b="0" dirty="0">
                <a:latin typeface="Century Gothic" panose="020B0502020202020204" pitchFamily="34" charset="0"/>
              </a:rPr>
              <a:t>May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junio</a:t>
            </a:r>
            <a:r>
              <a:rPr lang="en-GB" sz="1400" dirty="0">
                <a:latin typeface="Century Gothic" panose="020B0502020202020204" pitchFamily="34" charset="0"/>
              </a:rPr>
              <a:t> - </a:t>
            </a:r>
            <a:r>
              <a:rPr lang="en-GB" sz="1400" b="0" dirty="0">
                <a:latin typeface="Century Gothic" panose="020B0502020202020204" pitchFamily="34" charset="0"/>
              </a:rPr>
              <a:t>June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julio</a:t>
            </a:r>
            <a:r>
              <a:rPr lang="en-GB" sz="1400" dirty="0">
                <a:latin typeface="Century Gothic" panose="020B0502020202020204" pitchFamily="34" charset="0"/>
              </a:rPr>
              <a:t> - </a:t>
            </a:r>
            <a:r>
              <a:rPr lang="en-GB" sz="1400" b="0" dirty="0">
                <a:latin typeface="Century Gothic" panose="020B0502020202020204" pitchFamily="34" charset="0"/>
              </a:rPr>
              <a:t>July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agosto</a:t>
            </a:r>
            <a:r>
              <a:rPr lang="en-GB" sz="1400" dirty="0">
                <a:latin typeface="Century Gothic" panose="020B0502020202020204" pitchFamily="34" charset="0"/>
              </a:rPr>
              <a:t> - </a:t>
            </a:r>
            <a:r>
              <a:rPr lang="en-GB" sz="1400" b="0" dirty="0">
                <a:latin typeface="Century Gothic" panose="020B0502020202020204" pitchFamily="34" charset="0"/>
              </a:rPr>
              <a:t>August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septiembre</a:t>
            </a:r>
            <a:r>
              <a:rPr lang="en-GB" sz="1400" dirty="0">
                <a:latin typeface="Century Gothic" panose="020B0502020202020204" pitchFamily="34" charset="0"/>
              </a:rPr>
              <a:t> – </a:t>
            </a:r>
            <a:r>
              <a:rPr lang="en-GB" sz="1400" b="0" dirty="0">
                <a:latin typeface="Century Gothic" panose="020B0502020202020204" pitchFamily="34" charset="0"/>
              </a:rPr>
              <a:t>September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octubre</a:t>
            </a:r>
            <a:r>
              <a:rPr lang="en-GB" sz="1400" dirty="0">
                <a:latin typeface="Century Gothic" panose="020B0502020202020204" pitchFamily="34" charset="0"/>
              </a:rPr>
              <a:t> – </a:t>
            </a:r>
            <a:r>
              <a:rPr lang="en-GB" sz="1400" b="0" dirty="0">
                <a:latin typeface="Century Gothic" panose="020B0502020202020204" pitchFamily="34" charset="0"/>
              </a:rPr>
              <a:t>October</a:t>
            </a:r>
            <a:r>
              <a:rPr lang="en-GB" sz="1400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noviembre</a:t>
            </a:r>
            <a:r>
              <a:rPr lang="en-GB" sz="1400" dirty="0">
                <a:latin typeface="Century Gothic" panose="020B0502020202020204" pitchFamily="34" charset="0"/>
              </a:rPr>
              <a:t> – </a:t>
            </a:r>
            <a:r>
              <a:rPr lang="en-GB" sz="1400" b="0" dirty="0">
                <a:latin typeface="Century Gothic" panose="020B0502020202020204" pitchFamily="34" charset="0"/>
              </a:rPr>
              <a:t>November</a:t>
            </a:r>
            <a:r>
              <a:rPr lang="en-GB" sz="1400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diciembre</a:t>
            </a:r>
            <a:r>
              <a:rPr lang="en-GB" sz="1400" dirty="0">
                <a:latin typeface="Century Gothic" panose="020B0502020202020204" pitchFamily="34" charset="0"/>
              </a:rPr>
              <a:t> -  </a:t>
            </a:r>
            <a:r>
              <a:rPr lang="en-GB" sz="1400" b="0" dirty="0">
                <a:latin typeface="Century Gothic" panose="020B0502020202020204" pitchFamily="34" charset="0"/>
              </a:rPr>
              <a:t>December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AD0807-F8E9-47D7-B8C6-1DCA463DA9F1}"/>
              </a:ext>
            </a:extLst>
          </p:cNvPr>
          <p:cNvSpPr txBox="1"/>
          <p:nvPr/>
        </p:nvSpPr>
        <p:spPr>
          <a:xfrm>
            <a:off x="8086595" y="4017947"/>
            <a:ext cx="3565133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When words are the same in two languages we call them </a:t>
            </a:r>
            <a:r>
              <a:rPr lang="en-GB" sz="1400" b="1" dirty="0">
                <a:latin typeface="Century Gothic" panose="020B0502020202020204" pitchFamily="34" charset="0"/>
              </a:rPr>
              <a:t>cognates</a:t>
            </a:r>
            <a:r>
              <a:rPr lang="en-GB" sz="1400" dirty="0">
                <a:latin typeface="Century Gothic" panose="020B0502020202020204" pitchFamily="34" charset="0"/>
              </a:rPr>
              <a:t> and when they look very similar we call them </a:t>
            </a:r>
            <a:r>
              <a:rPr lang="en-GB" sz="1400" b="1" dirty="0">
                <a:latin typeface="Century Gothic" panose="020B0502020202020204" pitchFamily="34" charset="0"/>
              </a:rPr>
              <a:t>semi-cognates</a:t>
            </a:r>
            <a:r>
              <a:rPr lang="en-GB" sz="1400" dirty="0">
                <a:latin typeface="Century Gothic" panose="020B0502020202020204" pitchFamily="34" charset="0"/>
              </a:rPr>
              <a:t>.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AD9F032-F0B2-8613-CD72-1DD9122ACCFF}"/>
              </a:ext>
            </a:extLst>
          </p:cNvPr>
          <p:cNvSpPr txBox="1"/>
          <p:nvPr/>
        </p:nvSpPr>
        <p:spPr>
          <a:xfrm>
            <a:off x="4274590" y="5567190"/>
            <a:ext cx="3565133" cy="95410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860365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 b="1">
                <a:latin typeface="Century Gothic" panose="020B0502020202020204" pitchFamily="34" charset="0"/>
              </a:defRPr>
            </a:lvl1pPr>
          </a:lstStyle>
          <a:p>
            <a:pPr algn="just"/>
            <a:r>
              <a:rPr lang="en-GB" sz="1400" b="1" dirty="0">
                <a:latin typeface="Century Gothic" panose="020B0502020202020204" pitchFamily="34" charset="0"/>
              </a:rPr>
              <a:t>Fact Bank</a:t>
            </a:r>
          </a:p>
          <a:p>
            <a:pPr algn="just"/>
            <a:r>
              <a:rPr lang="en-GB" sz="1400" b="0" dirty="0">
                <a:latin typeface="Century Gothic" panose="020B0502020202020204" pitchFamily="34" charset="0"/>
              </a:rPr>
              <a:t>Some of the Spanish days of the week are named after the planets!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e.g. martes → Mars</a:t>
            </a:r>
          </a:p>
        </p:txBody>
      </p:sp>
      <p:pic>
        <p:nvPicPr>
          <p:cNvPr id="2" name="Picture 1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43FB3443-C9CE-BB81-EA79-CBF2A407B8AC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4767" y="433666"/>
            <a:ext cx="1081686" cy="721124"/>
          </a:xfrm>
          <a:prstGeom prst="rect">
            <a:avLst/>
          </a:prstGeom>
        </p:spPr>
      </p:pic>
      <p:pic>
        <p:nvPicPr>
          <p:cNvPr id="20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7807FC0F-627A-1460-3F91-8C8C094E4B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duotone>
              <a:schemeClr val="bg2">
                <a:shade val="45000"/>
                <a:satMod val="135000"/>
              </a:schemeClr>
              <a:prstClr val="white"/>
            </a:duotone>
            <a:alphaModFix amt="0"/>
          </a:blip>
          <a:stretch>
            <a:fillRect/>
          </a:stretch>
        </p:blipFill>
        <p:spPr>
          <a:xfrm>
            <a:off x="2595119" y="1126306"/>
            <a:ext cx="1208087" cy="1208087"/>
          </a:xfrm>
          <a:prstGeom prst="rect">
            <a:avLst/>
          </a:prstGeom>
        </p:spPr>
      </p:pic>
      <p:pic>
        <p:nvPicPr>
          <p:cNvPr id="21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FCE2A751-8EEC-CC97-22F6-E9892E00890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alphaModFix amt="0"/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61281" y="1493241"/>
            <a:ext cx="1339425" cy="1339425"/>
          </a:xfrm>
          <a:prstGeom prst="rect">
            <a:avLst/>
          </a:prstGeom>
        </p:spPr>
      </p:pic>
      <p:pic>
        <p:nvPicPr>
          <p:cNvPr id="2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B6152562-7455-1B46-E992-7D6E8E4B431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alphaModFix amt="0"/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217504" y="4090148"/>
            <a:ext cx="1129781" cy="1129781"/>
          </a:xfrm>
          <a:prstGeom prst="rect">
            <a:avLst/>
          </a:prstGeom>
        </p:spPr>
      </p:pic>
      <p:pic>
        <p:nvPicPr>
          <p:cNvPr id="2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F111BF9D-C57D-4988-8777-8E7C0BBAC547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alphaModFix amt="0"/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273671" y="2825003"/>
            <a:ext cx="1339426" cy="1339426"/>
          </a:xfrm>
          <a:prstGeom prst="rect">
            <a:avLst/>
          </a:prstGeom>
        </p:spPr>
      </p:pic>
      <p:pic>
        <p:nvPicPr>
          <p:cNvPr id="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181DD0BD-B9E3-E17A-94B6-937527292A53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>
            <a:alphaModFix amt="0"/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424705" y="5198594"/>
            <a:ext cx="1222064" cy="1222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222</Words>
  <Application>Microsoft Office PowerPoint</Application>
  <PresentationFormat>Widescreen</PresentationFormat>
  <Paragraphs>47</Paragraphs>
  <Slides>1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47</cp:revision>
  <cp:lastPrinted>2019-12-10T09:41:14Z</cp:lastPrinted>
  <dcterms:created xsi:type="dcterms:W3CDTF">2019-08-20T09:39:52Z</dcterms:created>
  <dcterms:modified xsi:type="dcterms:W3CDTF">2025-02-04T15:40:37Z</dcterms:modified>
</cp:coreProperties>
</file>