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89610C-3AA7-4627-9A2A-44EC4D420983}" v="1" dt="2025-01-20T13:45:01.891"/>
    <p1510:client id="{44CAF0D0-4866-4CB7-986E-04A43AD22E24}" v="1" dt="2025-01-20T12:52:18.9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51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2B89610C-3AA7-4627-9A2A-44EC4D420983}"/>
    <pc:docChg chg="custSel modSld">
      <pc:chgData name="Emilie Woodroffe" userId="b157383c7860d663" providerId="LiveId" clId="{2B89610C-3AA7-4627-9A2A-44EC4D420983}" dt="2025-01-20T13:45:17.745" v="43" actId="20577"/>
      <pc:docMkLst>
        <pc:docMk/>
      </pc:docMkLst>
      <pc:sldChg chg="addSp delSp modSp mod">
        <pc:chgData name="Emilie Woodroffe" userId="b157383c7860d663" providerId="LiveId" clId="{2B89610C-3AA7-4627-9A2A-44EC4D420983}" dt="2025-01-20T13:45:17.745" v="43" actId="20577"/>
        <pc:sldMkLst>
          <pc:docMk/>
          <pc:sldMk cId="2685529057" sldId="264"/>
        </pc:sldMkLst>
        <pc:spChg chg="add mod">
          <ac:chgData name="Emilie Woodroffe" userId="b157383c7860d663" providerId="LiveId" clId="{2B89610C-3AA7-4627-9A2A-44EC4D420983}" dt="2025-01-20T13:45:01.891" v="1"/>
          <ac:spMkLst>
            <pc:docMk/>
            <pc:sldMk cId="2685529057" sldId="264"/>
            <ac:spMk id="2" creationId="{B8CEAB37-1957-4EBD-1D21-CA15F5D9C5BE}"/>
          </ac:spMkLst>
        </pc:spChg>
        <pc:spChg chg="add mod">
          <ac:chgData name="Emilie Woodroffe" userId="b157383c7860d663" providerId="LiveId" clId="{2B89610C-3AA7-4627-9A2A-44EC4D420983}" dt="2025-01-20T13:45:01.891" v="1"/>
          <ac:spMkLst>
            <pc:docMk/>
            <pc:sldMk cId="2685529057" sldId="264"/>
            <ac:spMk id="3" creationId="{C1F7E33F-EEC4-B59C-728B-9C434532BD18}"/>
          </ac:spMkLst>
        </pc:spChg>
        <pc:spChg chg="add mod">
          <ac:chgData name="Emilie Woodroffe" userId="b157383c7860d663" providerId="LiveId" clId="{2B89610C-3AA7-4627-9A2A-44EC4D420983}" dt="2025-01-20T13:45:01.891" v="1"/>
          <ac:spMkLst>
            <pc:docMk/>
            <pc:sldMk cId="2685529057" sldId="264"/>
            <ac:spMk id="4" creationId="{28A0292E-9168-77BB-5A3B-E163EA0D90A4}"/>
          </ac:spMkLst>
        </pc:spChg>
        <pc:spChg chg="add mod">
          <ac:chgData name="Emilie Woodroffe" userId="b157383c7860d663" providerId="LiveId" clId="{2B89610C-3AA7-4627-9A2A-44EC4D420983}" dt="2025-01-20T13:45:01.891" v="1"/>
          <ac:spMkLst>
            <pc:docMk/>
            <pc:sldMk cId="2685529057" sldId="264"/>
            <ac:spMk id="5" creationId="{1CFF1543-3F36-DA7D-04A7-FB58DD7D0D12}"/>
          </ac:spMkLst>
        </pc:spChg>
        <pc:spChg chg="add mod">
          <ac:chgData name="Emilie Woodroffe" userId="b157383c7860d663" providerId="LiveId" clId="{2B89610C-3AA7-4627-9A2A-44EC4D420983}" dt="2025-01-20T13:45:01.891" v="1"/>
          <ac:spMkLst>
            <pc:docMk/>
            <pc:sldMk cId="2685529057" sldId="264"/>
            <ac:spMk id="7" creationId="{D25B8549-31BE-DAF7-0150-61808066DFCD}"/>
          </ac:spMkLst>
        </pc:spChg>
        <pc:spChg chg="del">
          <ac:chgData name="Emilie Woodroffe" userId="b157383c7860d663" providerId="LiveId" clId="{2B89610C-3AA7-4627-9A2A-44EC4D420983}" dt="2025-01-20T13:45:01.470" v="0" actId="478"/>
          <ac:spMkLst>
            <pc:docMk/>
            <pc:sldMk cId="2685529057" sldId="264"/>
            <ac:spMk id="10" creationId="{57672679-6516-0B41-B464-5775C2A82D80}"/>
          </ac:spMkLst>
        </pc:spChg>
        <pc:spChg chg="del">
          <ac:chgData name="Emilie Woodroffe" userId="b157383c7860d663" providerId="LiveId" clId="{2B89610C-3AA7-4627-9A2A-44EC4D420983}" dt="2025-01-20T13:45:01.470" v="0" actId="478"/>
          <ac:spMkLst>
            <pc:docMk/>
            <pc:sldMk cId="2685529057" sldId="264"/>
            <ac:spMk id="11" creationId="{0700BFA9-ACA0-0369-F7EF-D1A8BBE6DD6C}"/>
          </ac:spMkLst>
        </pc:spChg>
        <pc:spChg chg="del">
          <ac:chgData name="Emilie Woodroffe" userId="b157383c7860d663" providerId="LiveId" clId="{2B89610C-3AA7-4627-9A2A-44EC4D420983}" dt="2025-01-20T13:45:01.470" v="0" actId="478"/>
          <ac:spMkLst>
            <pc:docMk/>
            <pc:sldMk cId="2685529057" sldId="264"/>
            <ac:spMk id="12" creationId="{A56AC41F-5500-135C-BD91-AF0E7640297E}"/>
          </ac:spMkLst>
        </pc:spChg>
        <pc:spChg chg="del">
          <ac:chgData name="Emilie Woodroffe" userId="b157383c7860d663" providerId="LiveId" clId="{2B89610C-3AA7-4627-9A2A-44EC4D420983}" dt="2025-01-20T13:45:01.470" v="0" actId="478"/>
          <ac:spMkLst>
            <pc:docMk/>
            <pc:sldMk cId="2685529057" sldId="264"/>
            <ac:spMk id="13" creationId="{5738DEB6-A1AC-5692-2792-A9B0163D1204}"/>
          </ac:spMkLst>
        </pc:spChg>
        <pc:spChg chg="del">
          <ac:chgData name="Emilie Woodroffe" userId="b157383c7860d663" providerId="LiveId" clId="{2B89610C-3AA7-4627-9A2A-44EC4D420983}" dt="2025-01-20T13:45:01.470" v="0" actId="478"/>
          <ac:spMkLst>
            <pc:docMk/>
            <pc:sldMk cId="2685529057" sldId="264"/>
            <ac:spMk id="14" creationId="{8ABE9628-6591-D7D8-6AE2-BB4021C14629}"/>
          </ac:spMkLst>
        </pc:spChg>
        <pc:spChg chg="del">
          <ac:chgData name="Emilie Woodroffe" userId="b157383c7860d663" providerId="LiveId" clId="{2B89610C-3AA7-4627-9A2A-44EC4D420983}" dt="2025-01-20T13:45:01.470" v="0" actId="478"/>
          <ac:spMkLst>
            <pc:docMk/>
            <pc:sldMk cId="2685529057" sldId="264"/>
            <ac:spMk id="15" creationId="{24B6DB37-E3E2-C155-1246-47106A792E83}"/>
          </ac:spMkLst>
        </pc:spChg>
        <pc:spChg chg="mod">
          <ac:chgData name="Emilie Woodroffe" userId="b157383c7860d663" providerId="LiveId" clId="{2B89610C-3AA7-4627-9A2A-44EC4D420983}" dt="2025-01-20T13:45:17.745" v="43" actId="20577"/>
          <ac:spMkLst>
            <pc:docMk/>
            <pc:sldMk cId="2685529057" sldId="264"/>
            <ac:spMk id="22" creationId="{85C6B3CF-5832-7940-7DE9-443D8DF4371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rectangular object with orange border&#10;&#10;Description automatically generated">
            <a:extLst>
              <a:ext uri="{FF2B5EF4-FFF2-40B4-BE49-F238E27FC236}">
                <a16:creationId xmlns:a16="http://schemas.microsoft.com/office/drawing/2014/main" id="{FDF473F1-CCE4-E879-8E3D-3C35602962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300A60E4-E564-E19C-D804-3006D1C1F6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4340" y="265844"/>
            <a:ext cx="1081686" cy="721124"/>
          </a:xfrm>
          <a:prstGeom prst="rect">
            <a:avLst/>
          </a:prstGeom>
        </p:spPr>
      </p:pic>
      <p:pic>
        <p:nvPicPr>
          <p:cNvPr id="19" name="Picture 18" descr="A close-up of a logo&#10;&#10;Description automatically generated">
            <a:extLst>
              <a:ext uri="{FF2B5EF4-FFF2-40B4-BE49-F238E27FC236}">
                <a16:creationId xmlns:a16="http://schemas.microsoft.com/office/drawing/2014/main" id="{D16D782F-0A17-9E26-74A7-89D99782536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85" y="165063"/>
            <a:ext cx="920288" cy="92028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85C6B3CF-5832-7940-7DE9-443D8DF43712}"/>
              </a:ext>
            </a:extLst>
          </p:cNvPr>
          <p:cNvSpPr txBox="1"/>
          <p:nvPr/>
        </p:nvSpPr>
        <p:spPr>
          <a:xfrm>
            <a:off x="3796332" y="347191"/>
            <a:ext cx="4326826" cy="36933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Knowledge organiser: </a:t>
            </a:r>
            <a:r>
              <a:rPr lang="en-GB" b="1">
                <a:latin typeface="Century Gothic" panose="020B0502020202020204" pitchFamily="34" charset="0"/>
              </a:rPr>
              <a:t>Let’s celebrate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8CEAB37-1957-4EBD-1D21-CA15F5D9C5BE}"/>
              </a:ext>
            </a:extLst>
          </p:cNvPr>
          <p:cNvSpPr txBox="1"/>
          <p:nvPr/>
        </p:nvSpPr>
        <p:spPr>
          <a:xfrm>
            <a:off x="290182" y="1033641"/>
            <a:ext cx="4600905" cy="5262979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“All about me!”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Me </a:t>
            </a:r>
            <a:r>
              <a:rPr lang="en-GB" sz="1400" b="1" dirty="0" err="1">
                <a:latin typeface="Century Gothic" panose="020B0502020202020204" pitchFamily="34" charset="0"/>
              </a:rPr>
              <a:t>llamo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My name is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Tengo … </a:t>
            </a:r>
            <a:r>
              <a:rPr lang="en-GB" sz="1400" b="1" dirty="0" err="1">
                <a:latin typeface="Century Gothic" panose="020B0502020202020204" pitchFamily="34" charset="0"/>
              </a:rPr>
              <a:t>años</a:t>
            </a:r>
            <a:r>
              <a:rPr lang="en-GB" sz="1400" b="1" dirty="0">
                <a:latin typeface="Century Gothic" panose="020B0502020202020204" pitchFamily="34" charset="0"/>
              </a:rPr>
              <a:t>. – </a:t>
            </a:r>
            <a:r>
              <a:rPr lang="en-GB" sz="1400" dirty="0">
                <a:latin typeface="Century Gothic" panose="020B0502020202020204" pitchFamily="34" charset="0"/>
              </a:rPr>
              <a:t>I am … years old.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Vivo </a:t>
            </a:r>
            <a:r>
              <a:rPr lang="en-GB" sz="1400" b="1" dirty="0" err="1">
                <a:latin typeface="Century Gothic" panose="020B0502020202020204" pitchFamily="34" charset="0"/>
              </a:rPr>
              <a:t>en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I live in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con – </a:t>
            </a:r>
            <a:r>
              <a:rPr lang="en-GB" sz="1400" dirty="0">
                <a:latin typeface="Century Gothic" panose="020B0502020202020204" pitchFamily="34" charset="0"/>
              </a:rPr>
              <a:t>with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mi padre -  </a:t>
            </a:r>
            <a:r>
              <a:rPr lang="en-GB" sz="1400" dirty="0">
                <a:latin typeface="Century Gothic" panose="020B0502020202020204" pitchFamily="34" charset="0"/>
              </a:rPr>
              <a:t>my father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mi madre – </a:t>
            </a:r>
            <a:r>
              <a:rPr lang="en-GB" sz="1400" dirty="0">
                <a:latin typeface="Century Gothic" panose="020B0502020202020204" pitchFamily="34" charset="0"/>
              </a:rPr>
              <a:t>my mum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Tengo – </a:t>
            </a:r>
            <a:r>
              <a:rPr lang="en-GB" sz="1400" dirty="0">
                <a:latin typeface="Century Gothic" panose="020B0502020202020204" pitchFamily="34" charset="0"/>
              </a:rPr>
              <a:t>I have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pelo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castaño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brown hair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los</a:t>
            </a:r>
            <a:r>
              <a:rPr lang="en-GB" sz="1400" b="1" dirty="0">
                <a:latin typeface="Century Gothic" panose="020B0502020202020204" pitchFamily="34" charset="0"/>
              </a:rPr>
              <a:t> ojos </a:t>
            </a:r>
            <a:r>
              <a:rPr lang="en-GB" sz="1400" b="1" dirty="0" err="1">
                <a:latin typeface="Century Gothic" panose="020B0502020202020204" pitchFamily="34" charset="0"/>
              </a:rPr>
              <a:t>marrones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brown eyes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Soy </a:t>
            </a:r>
            <a:r>
              <a:rPr lang="en-GB" sz="1400" b="1" dirty="0" err="1">
                <a:latin typeface="Century Gothic" panose="020B0502020202020204" pitchFamily="34" charset="0"/>
              </a:rPr>
              <a:t>creativo</a:t>
            </a:r>
            <a:r>
              <a:rPr lang="en-GB" sz="1400" b="1" dirty="0">
                <a:latin typeface="Century Gothic" panose="020B0502020202020204" pitchFamily="34" charset="0"/>
              </a:rPr>
              <a:t> / </a:t>
            </a:r>
            <a:r>
              <a:rPr lang="en-GB" sz="1400" b="1" dirty="0" err="1">
                <a:latin typeface="Century Gothic" panose="020B0502020202020204" pitchFamily="34" charset="0"/>
              </a:rPr>
              <a:t>creativa</a:t>
            </a:r>
            <a:r>
              <a:rPr lang="en-GB" sz="1400" b="1" dirty="0">
                <a:latin typeface="Century Gothic" panose="020B0502020202020204" pitchFamily="34" charset="0"/>
              </a:rPr>
              <a:t>. – </a:t>
            </a:r>
            <a:r>
              <a:rPr lang="en-GB" sz="1400" dirty="0">
                <a:latin typeface="Century Gothic" panose="020B0502020202020204" pitchFamily="34" charset="0"/>
              </a:rPr>
              <a:t>I am creative.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Soy </a:t>
            </a:r>
            <a:r>
              <a:rPr lang="en-GB" sz="1400" b="1" dirty="0" err="1">
                <a:latin typeface="Century Gothic" panose="020B0502020202020204" pitchFamily="34" charset="0"/>
              </a:rPr>
              <a:t>deportista</a:t>
            </a:r>
            <a:r>
              <a:rPr lang="en-GB" sz="1400" b="1" dirty="0">
                <a:latin typeface="Century Gothic" panose="020B0502020202020204" pitchFamily="34" charset="0"/>
              </a:rPr>
              <a:t>. – </a:t>
            </a:r>
            <a:r>
              <a:rPr lang="en-GB" sz="1400" dirty="0">
                <a:latin typeface="Century Gothic" panose="020B0502020202020204" pitchFamily="34" charset="0"/>
              </a:rPr>
              <a:t>I am sporty.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Soy </a:t>
            </a:r>
            <a:r>
              <a:rPr lang="en-GB" sz="1400" b="1" dirty="0" err="1">
                <a:latin typeface="Century Gothic" panose="020B0502020202020204" pitchFamily="34" charset="0"/>
              </a:rPr>
              <a:t>divertido</a:t>
            </a:r>
            <a:r>
              <a:rPr lang="en-GB" sz="1400" b="1" dirty="0">
                <a:latin typeface="Century Gothic" panose="020B0502020202020204" pitchFamily="34" charset="0"/>
              </a:rPr>
              <a:t> / </a:t>
            </a:r>
            <a:r>
              <a:rPr lang="en-GB" sz="1400" b="1" dirty="0" err="1">
                <a:latin typeface="Century Gothic" panose="020B0502020202020204" pitchFamily="34" charset="0"/>
              </a:rPr>
              <a:t>divertida</a:t>
            </a:r>
            <a:r>
              <a:rPr lang="en-GB" sz="1400" b="1" dirty="0">
                <a:latin typeface="Century Gothic" panose="020B0502020202020204" pitchFamily="34" charset="0"/>
              </a:rPr>
              <a:t>.</a:t>
            </a:r>
            <a:r>
              <a:rPr lang="en-GB" sz="1400" dirty="0">
                <a:latin typeface="Century Gothic" panose="020B0502020202020204" pitchFamily="34" charset="0"/>
              </a:rPr>
              <a:t>– I am funny.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Soy </a:t>
            </a:r>
            <a:r>
              <a:rPr lang="en-GB" sz="1400" b="1" dirty="0" err="1">
                <a:latin typeface="Century Gothic" panose="020B0502020202020204" pitchFamily="34" charset="0"/>
              </a:rPr>
              <a:t>activo</a:t>
            </a:r>
            <a:r>
              <a:rPr lang="en-GB" sz="1400" b="1" dirty="0">
                <a:latin typeface="Century Gothic" panose="020B0502020202020204" pitchFamily="34" charset="0"/>
              </a:rPr>
              <a:t> / </a:t>
            </a:r>
            <a:r>
              <a:rPr lang="en-GB" sz="1400" b="1" dirty="0" err="1">
                <a:latin typeface="Century Gothic" panose="020B0502020202020204" pitchFamily="34" charset="0"/>
              </a:rPr>
              <a:t>activa</a:t>
            </a:r>
            <a:r>
              <a:rPr lang="en-GB" sz="1400" b="1" dirty="0">
                <a:latin typeface="Century Gothic" panose="020B0502020202020204" pitchFamily="34" charset="0"/>
              </a:rPr>
              <a:t>. </a:t>
            </a:r>
            <a:r>
              <a:rPr lang="en-GB" sz="1400" dirty="0">
                <a:latin typeface="Century Gothic" panose="020B0502020202020204" pitchFamily="34" charset="0"/>
              </a:rPr>
              <a:t>- I am active.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Me </a:t>
            </a:r>
            <a:r>
              <a:rPr lang="en-GB" sz="1400" b="1" dirty="0" err="1">
                <a:latin typeface="Century Gothic" panose="020B0502020202020204" pitchFamily="34" charset="0"/>
              </a:rPr>
              <a:t>gusta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jugar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I like playing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es </a:t>
            </a:r>
            <a:r>
              <a:rPr lang="en-GB" sz="1400" b="1" dirty="0" err="1">
                <a:latin typeface="Century Gothic" panose="020B0502020202020204" pitchFamily="34" charset="0"/>
              </a:rPr>
              <a:t>divertido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it’s fun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es </a:t>
            </a:r>
            <a:r>
              <a:rPr lang="en-GB" sz="1400" b="1" dirty="0" err="1">
                <a:latin typeface="Century Gothic" panose="020B0502020202020204" pitchFamily="34" charset="0"/>
              </a:rPr>
              <a:t>aburrido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it’s boring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Juego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I play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con mis amigos – </a:t>
            </a:r>
            <a:r>
              <a:rPr lang="en-GB" sz="1400" dirty="0">
                <a:latin typeface="Century Gothic" panose="020B0502020202020204" pitchFamily="34" charset="0"/>
              </a:rPr>
              <a:t>my friends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colegio – </a:t>
            </a:r>
            <a:r>
              <a:rPr lang="en-GB" sz="1400" dirty="0">
                <a:latin typeface="Century Gothic" panose="020B0502020202020204" pitchFamily="34" charset="0"/>
              </a:rPr>
              <a:t>at school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Mi </a:t>
            </a:r>
            <a:r>
              <a:rPr lang="en-GB" sz="1400" b="1" dirty="0" err="1">
                <a:latin typeface="Century Gothic" panose="020B0502020202020204" pitchFamily="34" charset="0"/>
              </a:rPr>
              <a:t>cumpleaños</a:t>
            </a:r>
            <a:r>
              <a:rPr lang="en-GB" sz="1400" b="1" dirty="0">
                <a:latin typeface="Century Gothic" panose="020B0502020202020204" pitchFamily="34" charset="0"/>
              </a:rPr>
              <a:t> es </a:t>
            </a:r>
            <a:r>
              <a:rPr lang="en-GB" sz="1400" b="1" dirty="0" err="1">
                <a:latin typeface="Century Gothic" panose="020B0502020202020204" pitchFamily="34" charset="0"/>
              </a:rPr>
              <a:t>en</a:t>
            </a:r>
            <a:r>
              <a:rPr lang="en-GB" sz="1400" b="1" dirty="0">
                <a:latin typeface="Century Gothic" panose="020B0502020202020204" pitchFamily="34" charset="0"/>
              </a:rPr>
              <a:t>… - </a:t>
            </a:r>
            <a:r>
              <a:rPr lang="en-GB" sz="1400" dirty="0">
                <a:latin typeface="Century Gothic" panose="020B0502020202020204" pitchFamily="34" charset="0"/>
              </a:rPr>
              <a:t>My birthday is in…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Mi </a:t>
            </a:r>
            <a:r>
              <a:rPr lang="en-GB" sz="1400" b="1" dirty="0" err="1">
                <a:latin typeface="Century Gothic" panose="020B0502020202020204" pitchFamily="34" charset="0"/>
              </a:rPr>
              <a:t>color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favorito</a:t>
            </a:r>
            <a:r>
              <a:rPr lang="en-GB" sz="1400" b="1" dirty="0">
                <a:latin typeface="Century Gothic" panose="020B0502020202020204" pitchFamily="34" charset="0"/>
              </a:rPr>
              <a:t> es… – </a:t>
            </a:r>
            <a:r>
              <a:rPr lang="en-GB" sz="1400" dirty="0">
                <a:latin typeface="Century Gothic" panose="020B0502020202020204" pitchFamily="34" charset="0"/>
              </a:rPr>
              <a:t>My favourite colour is…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Mi </a:t>
            </a:r>
            <a:r>
              <a:rPr lang="en-GB" sz="1400" b="1" dirty="0" err="1">
                <a:latin typeface="Century Gothic" panose="020B0502020202020204" pitchFamily="34" charset="0"/>
              </a:rPr>
              <a:t>número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favorito</a:t>
            </a:r>
            <a:r>
              <a:rPr lang="en-GB" sz="1400" b="1" dirty="0">
                <a:latin typeface="Century Gothic" panose="020B0502020202020204" pitchFamily="34" charset="0"/>
              </a:rPr>
              <a:t> es… – </a:t>
            </a:r>
            <a:r>
              <a:rPr lang="en-GB" sz="1400" dirty="0">
                <a:latin typeface="Century Gothic" panose="020B0502020202020204" pitchFamily="34" charset="0"/>
              </a:rPr>
              <a:t>My favourite number is…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F7E33F-EEC4-B59C-728B-9C434532BD18}"/>
              </a:ext>
            </a:extLst>
          </p:cNvPr>
          <p:cNvSpPr txBox="1"/>
          <p:nvPr/>
        </p:nvSpPr>
        <p:spPr>
          <a:xfrm>
            <a:off x="8418839" y="1125329"/>
            <a:ext cx="3315530" cy="2246769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u="sng" dirty="0">
                <a:latin typeface="Century Gothic" panose="020B0502020202020204" pitchFamily="34" charset="0"/>
              </a:rPr>
              <a:t>conjunctions: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y </a:t>
            </a:r>
            <a:r>
              <a:rPr lang="en-GB" sz="1400" dirty="0">
                <a:latin typeface="Century Gothic" panose="020B0502020202020204" pitchFamily="34" charset="0"/>
              </a:rPr>
              <a:t>– and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pero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but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porque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because </a:t>
            </a:r>
          </a:p>
          <a:p>
            <a:r>
              <a:rPr lang="en-GB" sz="1400" b="1" u="sng" dirty="0">
                <a:latin typeface="Century Gothic" panose="020B0502020202020204" pitchFamily="34" charset="0"/>
              </a:rPr>
              <a:t>Adverbs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a </a:t>
            </a:r>
            <a:r>
              <a:rPr lang="en-GB" sz="1400" b="1" dirty="0" err="1">
                <a:latin typeface="Century Gothic" panose="020B0502020202020204" pitchFamily="34" charset="0"/>
              </a:rPr>
              <a:t>veces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sometimes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siempre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always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A0292E-9168-77BB-5A3B-E163EA0D90A4}"/>
              </a:ext>
            </a:extLst>
          </p:cNvPr>
          <p:cNvSpPr txBox="1"/>
          <p:nvPr/>
        </p:nvSpPr>
        <p:spPr>
          <a:xfrm>
            <a:off x="8418839" y="3574378"/>
            <a:ext cx="3286783" cy="116955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Phonics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“v” (v</a:t>
            </a:r>
            <a:r>
              <a:rPr lang="en-GB" sz="1400" dirty="0">
                <a:latin typeface="Century Gothic" panose="020B0502020202020204" pitchFamily="34" charset="0"/>
              </a:rPr>
              <a:t>i</a:t>
            </a:r>
            <a:r>
              <a:rPr lang="en-GB" sz="1400" b="1" dirty="0">
                <a:latin typeface="Century Gothic" panose="020B0502020202020204" pitchFamily="34" charset="0"/>
              </a:rPr>
              <a:t>v</a:t>
            </a:r>
            <a:r>
              <a:rPr lang="en-GB" sz="1400" dirty="0">
                <a:latin typeface="Century Gothic" panose="020B0502020202020204" pitchFamily="34" charset="0"/>
              </a:rPr>
              <a:t>o, </a:t>
            </a:r>
            <a:r>
              <a:rPr lang="en-GB" sz="1400" dirty="0" err="1">
                <a:latin typeface="Century Gothic" panose="020B0502020202020204" pitchFamily="34" charset="0"/>
              </a:rPr>
              <a:t>creati</a:t>
            </a:r>
            <a:r>
              <a:rPr lang="en-GB" sz="1400" b="1" dirty="0" err="1">
                <a:latin typeface="Century Gothic" panose="020B0502020202020204" pitchFamily="34" charset="0"/>
              </a:rPr>
              <a:t>v</a:t>
            </a:r>
            <a:r>
              <a:rPr lang="en-GB" sz="1400" dirty="0" err="1">
                <a:latin typeface="Century Gothic" panose="020B0502020202020204" pitchFamily="34" charset="0"/>
              </a:rPr>
              <a:t>a</a:t>
            </a:r>
            <a:r>
              <a:rPr lang="en-GB" sz="1400" dirty="0">
                <a:latin typeface="Century Gothic" panose="020B0502020202020204" pitchFamily="34" charset="0"/>
              </a:rPr>
              <a:t>, </a:t>
            </a:r>
            <a:r>
              <a:rPr lang="en-GB" sz="1400" dirty="0" err="1">
                <a:latin typeface="Century Gothic" panose="020B0502020202020204" pitchFamily="34" charset="0"/>
              </a:rPr>
              <a:t>di</a:t>
            </a:r>
            <a:r>
              <a:rPr lang="en-GB" sz="1400" b="1" dirty="0" err="1">
                <a:latin typeface="Century Gothic" panose="020B0502020202020204" pitchFamily="34" charset="0"/>
              </a:rPr>
              <a:t>v</a:t>
            </a:r>
            <a:r>
              <a:rPr lang="en-GB" sz="1400" dirty="0" err="1">
                <a:latin typeface="Century Gothic" panose="020B0502020202020204" pitchFamily="34" charset="0"/>
              </a:rPr>
              <a:t>ertido</a:t>
            </a:r>
            <a:r>
              <a:rPr lang="en-GB" sz="1400" b="1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“ñ”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dirty="0" err="1">
                <a:latin typeface="Century Gothic" panose="020B0502020202020204" pitchFamily="34" charset="0"/>
              </a:rPr>
              <a:t>a</a:t>
            </a:r>
            <a:r>
              <a:rPr lang="en-GB" sz="1400" b="1" dirty="0" err="1">
                <a:latin typeface="Century Gothic" panose="020B0502020202020204" pitchFamily="34" charset="0"/>
              </a:rPr>
              <a:t>ñ</a:t>
            </a:r>
            <a:r>
              <a:rPr lang="en-GB" sz="1400" dirty="0" err="1">
                <a:latin typeface="Century Gothic" panose="020B0502020202020204" pitchFamily="34" charset="0"/>
              </a:rPr>
              <a:t>ade</a:t>
            </a:r>
            <a:r>
              <a:rPr lang="en-GB" sz="1400" dirty="0">
                <a:latin typeface="Century Gothic" panose="020B0502020202020204" pitchFamily="34" charset="0"/>
              </a:rPr>
              <a:t>, </a:t>
            </a:r>
            <a:r>
              <a:rPr lang="en-GB" sz="1400" dirty="0" err="1">
                <a:latin typeface="Century Gothic" panose="020B0502020202020204" pitchFamily="34" charset="0"/>
              </a:rPr>
              <a:t>cumplea</a:t>
            </a:r>
            <a:r>
              <a:rPr lang="en-GB" sz="1400" b="1" dirty="0" err="1">
                <a:latin typeface="Century Gothic" panose="020B0502020202020204" pitchFamily="34" charset="0"/>
              </a:rPr>
              <a:t>ñ</a:t>
            </a:r>
            <a:r>
              <a:rPr lang="en-GB" sz="1400" dirty="0" err="1">
                <a:latin typeface="Century Gothic" panose="020B0502020202020204" pitchFamily="34" charset="0"/>
              </a:rPr>
              <a:t>os</a:t>
            </a:r>
            <a:r>
              <a:rPr lang="en-GB" sz="1400" dirty="0">
                <a:latin typeface="Century Gothic" panose="020B0502020202020204" pitchFamily="34" charset="0"/>
              </a:rPr>
              <a:t>, </a:t>
            </a:r>
            <a:r>
              <a:rPr lang="en-GB" sz="1400" dirty="0" err="1">
                <a:latin typeface="Century Gothic" panose="020B0502020202020204" pitchFamily="34" charset="0"/>
              </a:rPr>
              <a:t>casta</a:t>
            </a:r>
            <a:r>
              <a:rPr lang="en-GB" sz="1400" b="1" dirty="0" err="1">
                <a:latin typeface="Century Gothic" panose="020B0502020202020204" pitchFamily="34" charset="0"/>
              </a:rPr>
              <a:t>ñ</a:t>
            </a:r>
            <a:r>
              <a:rPr lang="en-GB" sz="1400" dirty="0" err="1">
                <a:latin typeface="Century Gothic" panose="020B0502020202020204" pitchFamily="34" charset="0"/>
              </a:rPr>
              <a:t>o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“hi”, “</a:t>
            </a:r>
            <a:r>
              <a:rPr lang="en-GB" sz="1400" b="1" dirty="0" err="1">
                <a:latin typeface="Century Gothic" panose="020B0502020202020204" pitchFamily="34" charset="0"/>
              </a:rPr>
              <a:t>ho</a:t>
            </a:r>
            <a:r>
              <a:rPr lang="en-GB" sz="1400" b="1" dirty="0">
                <a:latin typeface="Century Gothic" panose="020B0502020202020204" pitchFamily="34" charset="0"/>
              </a:rPr>
              <a:t>” (</a:t>
            </a:r>
            <a:r>
              <a:rPr lang="en-GB" sz="1400" b="1" dirty="0" err="1">
                <a:latin typeface="Century Gothic" panose="020B0502020202020204" pitchFamily="34" charset="0"/>
              </a:rPr>
              <a:t>hi</a:t>
            </a:r>
            <a:r>
              <a:rPr lang="en-GB" sz="1400" dirty="0" err="1">
                <a:latin typeface="Century Gothic" panose="020B0502020202020204" pitchFamily="34" charset="0"/>
              </a:rPr>
              <a:t>elo</a:t>
            </a:r>
            <a:r>
              <a:rPr lang="en-GB" sz="1400" dirty="0">
                <a:latin typeface="Century Gothic" panose="020B0502020202020204" pitchFamily="34" charset="0"/>
              </a:rPr>
              <a:t>, </a:t>
            </a:r>
            <a:r>
              <a:rPr lang="en-GB" sz="1400" b="1" dirty="0" err="1">
                <a:latin typeface="Century Gothic" panose="020B0502020202020204" pitchFamily="34" charset="0"/>
              </a:rPr>
              <a:t>ho</a:t>
            </a:r>
            <a:r>
              <a:rPr lang="en-GB" sz="1400" dirty="0" err="1">
                <a:latin typeface="Century Gothic" panose="020B0502020202020204" pitchFamily="34" charset="0"/>
              </a:rPr>
              <a:t>ja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FF1543-3F36-DA7D-04A7-FB58DD7D0D12}"/>
              </a:ext>
            </a:extLst>
          </p:cNvPr>
          <p:cNvSpPr txBox="1"/>
          <p:nvPr/>
        </p:nvSpPr>
        <p:spPr>
          <a:xfrm>
            <a:off x="5043224" y="1033641"/>
            <a:ext cx="3154121" cy="3108543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Mocktail bank 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añade</a:t>
            </a:r>
            <a:r>
              <a:rPr lang="en-GB" sz="1400" dirty="0">
                <a:latin typeface="Century Gothic" panose="020B0502020202020204" pitchFamily="34" charset="0"/>
              </a:rPr>
              <a:t> - Add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exprime</a:t>
            </a:r>
            <a:r>
              <a:rPr lang="en-GB" sz="1400" dirty="0">
                <a:latin typeface="Century Gothic" panose="020B0502020202020204" pitchFamily="34" charset="0"/>
              </a:rPr>
              <a:t> - Squeeze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corta</a:t>
            </a:r>
            <a:r>
              <a:rPr lang="en-GB" sz="1400" dirty="0">
                <a:latin typeface="Century Gothic" panose="020B0502020202020204" pitchFamily="34" charset="0"/>
              </a:rPr>
              <a:t> – Chop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mezcla</a:t>
            </a:r>
            <a:r>
              <a:rPr lang="en-GB" sz="1400" dirty="0">
                <a:latin typeface="Century Gothic" panose="020B0502020202020204" pitchFamily="34" charset="0"/>
              </a:rPr>
              <a:t> - Mix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sirve</a:t>
            </a:r>
            <a:r>
              <a:rPr lang="en-GB" sz="1400" dirty="0">
                <a:latin typeface="Century Gothic" panose="020B0502020202020204" pitchFamily="34" charset="0"/>
              </a:rPr>
              <a:t> - Serve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la </a:t>
            </a:r>
            <a:r>
              <a:rPr lang="en-GB" sz="1400" b="1" dirty="0" err="1">
                <a:latin typeface="Century Gothic" panose="020B0502020202020204" pitchFamily="34" charset="0"/>
              </a:rPr>
              <a:t>batidora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the blender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zumo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the juice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a </a:t>
            </a:r>
            <a:r>
              <a:rPr lang="en-GB" sz="1400" b="1" dirty="0" err="1">
                <a:latin typeface="Century Gothic" panose="020B0502020202020204" pitchFamily="34" charset="0"/>
              </a:rPr>
              <a:t>tu</a:t>
            </a:r>
            <a:r>
              <a:rPr lang="en-GB" sz="1400" b="1" dirty="0">
                <a:latin typeface="Century Gothic" panose="020B0502020202020204" pitchFamily="34" charset="0"/>
              </a:rPr>
              <a:t> gusto </a:t>
            </a:r>
            <a:r>
              <a:rPr lang="en-GB" sz="1400" dirty="0">
                <a:latin typeface="Century Gothic" panose="020B0502020202020204" pitchFamily="34" charset="0"/>
              </a:rPr>
              <a:t>– your taste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vaso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glass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con </a:t>
            </a:r>
            <a:r>
              <a:rPr lang="en-GB" sz="1400" b="1" dirty="0" err="1">
                <a:latin typeface="Century Gothic" panose="020B0502020202020204" pitchFamily="34" charset="0"/>
              </a:rPr>
              <a:t>hielo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–with ice cubes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¡</a:t>
            </a:r>
            <a:r>
              <a:rPr lang="en-GB" sz="1400" b="1" dirty="0" err="1">
                <a:latin typeface="Century Gothic" panose="020B0502020202020204" pitchFamily="34" charset="0"/>
              </a:rPr>
              <a:t>Delicioso</a:t>
            </a:r>
            <a:r>
              <a:rPr lang="en-GB" sz="1400" b="1" dirty="0">
                <a:latin typeface="Century Gothic" panose="020B0502020202020204" pitchFamily="34" charset="0"/>
              </a:rPr>
              <a:t>! </a:t>
            </a:r>
            <a:r>
              <a:rPr lang="en-GB" sz="1400" dirty="0">
                <a:latin typeface="Century Gothic" panose="020B0502020202020204" pitchFamily="34" charset="0"/>
              </a:rPr>
              <a:t> - Delicious!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5B8549-31BE-DAF7-0150-61808066DFCD}"/>
              </a:ext>
            </a:extLst>
          </p:cNvPr>
          <p:cNvSpPr txBox="1"/>
          <p:nvPr/>
        </p:nvSpPr>
        <p:spPr>
          <a:xfrm>
            <a:off x="5043223" y="4286701"/>
            <a:ext cx="3154121" cy="2246769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Scavenger hunt nouns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hoja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leaf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árbol </a:t>
            </a:r>
            <a:r>
              <a:rPr lang="en-GB" sz="1400" dirty="0">
                <a:latin typeface="Century Gothic" panose="020B0502020202020204" pitchFamily="34" charset="0"/>
              </a:rPr>
              <a:t>– a tree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nube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cloud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flor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flower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palo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stick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piedra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stone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insecto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an insect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banco </a:t>
            </a:r>
            <a:r>
              <a:rPr lang="en-GB" sz="1400" dirty="0">
                <a:latin typeface="Century Gothic" panose="020B0502020202020204" pitchFamily="34" charset="0"/>
              </a:rPr>
              <a:t>– a bench</a:t>
            </a:r>
          </a:p>
        </p:txBody>
      </p:sp>
    </p:spTree>
    <p:extLst>
      <p:ext uri="{BB962C8B-B14F-4D97-AF65-F5344CB8AC3E}">
        <p14:creationId xmlns:p14="http://schemas.microsoft.com/office/powerpoint/2010/main" val="26855290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515</TotalTime>
  <Words>312</Words>
  <Application>Microsoft Office PowerPoint</Application>
  <PresentationFormat>Widescreen</PresentationFormat>
  <Paragraphs>63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SF</cp:lastModifiedBy>
  <cp:revision>54</cp:revision>
  <cp:lastPrinted>2019-12-01T14:04:10Z</cp:lastPrinted>
  <dcterms:created xsi:type="dcterms:W3CDTF">2019-08-20T09:39:52Z</dcterms:created>
  <dcterms:modified xsi:type="dcterms:W3CDTF">2025-02-05T13:47:21Z</dcterms:modified>
</cp:coreProperties>
</file>