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6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Corbel" panose="020B050302020402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165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878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159403cc966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159403cc966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https://www.youtube.com/watch?v=CMp9vnikU6M&amp;t=1s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https://youtu.be/CMp9vnikU6M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9403cc966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9403cc966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59403cc966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59403cc966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59403cc966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59403cc966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59403cc966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59403cc966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https://www.youtube.com/watch?v=jfqj7Qs-9Is</a:t>
            </a: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59403cc966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159403cc966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59403cc966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159403cc966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https://www.youtube.com/watch?v=cPAbx5kgCJo 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59403cc966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59403cc966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9220222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888479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78861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3227340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1979599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0007584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3853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4168239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2073993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7185102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smtClean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4354720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3361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6228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CMp9vnikU6M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jfqj7Qs-9Is" TargetMode="Externa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‘If Mountains Were Easy To Climb’ from Mrs Henderson Presents">
            <a:hlinkClick r:id="" action="ppaction://media"/>
            <a:extLst>
              <a:ext uri="{FF2B5EF4-FFF2-40B4-BE49-F238E27FC236}">
                <a16:creationId xmlns:a16="http://schemas.microsoft.com/office/drawing/2014/main" id="{314AE84A-E2E2-41BB-96CD-1E0CB9F6ED2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76681" y="236376"/>
            <a:ext cx="8260700" cy="46466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do these characters have in common?</a:t>
            </a:r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2500" y="1591775"/>
            <a:ext cx="1934650" cy="2733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80225" y="3229250"/>
            <a:ext cx="2536475" cy="158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80225" y="1057650"/>
            <a:ext cx="2446250" cy="1834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741338" y="2043387"/>
            <a:ext cx="2446250" cy="18307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311700" y="306100"/>
            <a:ext cx="8520600" cy="402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b="1" dirty="0">
                <a:solidFill>
                  <a:schemeClr val="bg1"/>
                </a:solidFill>
              </a:rPr>
              <a:t>Resilience</a:t>
            </a:r>
            <a:endParaRPr sz="8000" b="1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bg1"/>
                </a:solidFill>
              </a:rPr>
              <a:t>All of these characters have overcome various obstacles that could have stopped them achieving their potential.</a:t>
            </a: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bg1"/>
                </a:solidFill>
              </a:rPr>
              <a:t>They did this by being </a:t>
            </a:r>
            <a:r>
              <a:rPr lang="en" sz="3200" b="1" dirty="0">
                <a:solidFill>
                  <a:schemeClr val="bg1"/>
                </a:solidFill>
              </a:rPr>
              <a:t>resilient</a:t>
            </a:r>
            <a:r>
              <a:rPr lang="en" sz="3200" dirty="0">
                <a:solidFill>
                  <a:schemeClr val="bg1"/>
                </a:solidFill>
              </a:rPr>
              <a:t>.</a:t>
            </a: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>
            <a:spLocks noGrp="1"/>
          </p:cNvSpPr>
          <p:nvPr>
            <p:ph type="body" idx="1"/>
          </p:nvPr>
        </p:nvSpPr>
        <p:spPr>
          <a:xfrm>
            <a:off x="311700" y="46823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Resilience?     </a:t>
            </a:r>
            <a:endParaRPr sz="4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4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4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did the characters show resilience?</a:t>
            </a:r>
            <a:endParaRPr sz="4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1200"/>
              </a:spcAft>
              <a:buNone/>
            </a:pPr>
            <a:endParaRPr sz="4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/>
        </p:nvSpPr>
        <p:spPr>
          <a:xfrm>
            <a:off x="412950" y="137525"/>
            <a:ext cx="83181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2400">
              <a:solidFill>
                <a:srgbClr val="FFFFFF"/>
              </a:solidFill>
            </a:endParaRPr>
          </a:p>
        </p:txBody>
      </p:sp>
      <p:pic>
        <p:nvPicPr>
          <p:cNvPr id="2" name="Online Media 1" title="Never Give Up, Traditional Cheese Shop.">
            <a:hlinkClick r:id="" action="ppaction://media"/>
            <a:extLst>
              <a:ext uri="{FF2B5EF4-FFF2-40B4-BE49-F238E27FC236}">
                <a16:creationId xmlns:a16="http://schemas.microsoft.com/office/drawing/2014/main" id="{B0943BDC-299F-4037-A1A0-A7F63B360DF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83193" y="181067"/>
            <a:ext cx="8577613" cy="482490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0600" y="140650"/>
            <a:ext cx="4585050" cy="3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8"/>
          <p:cNvSpPr txBox="1"/>
          <p:nvPr/>
        </p:nvSpPr>
        <p:spPr>
          <a:xfrm>
            <a:off x="210950" y="3646600"/>
            <a:ext cx="8830500" cy="14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Things can knock our confidence and it is our resilience that will enable us take these issues in our stride and progress forward, rather than getting moody about it.</a:t>
            </a:r>
            <a:endParaRPr sz="2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5575" y="101313"/>
            <a:ext cx="6988201" cy="494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0"/>
          <p:cNvPicPr preferRelativeResize="0"/>
          <p:nvPr/>
        </p:nvPicPr>
        <p:blipFill rotWithShape="1">
          <a:blip r:embed="rId3">
            <a:alphaModFix/>
          </a:blip>
          <a:srcRect l="21901" t="44173" r="3704" b="5359"/>
          <a:stretch/>
        </p:blipFill>
        <p:spPr>
          <a:xfrm>
            <a:off x="1024700" y="310625"/>
            <a:ext cx="6590100" cy="452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42</TotalTime>
  <Words>125</Words>
  <Application>Microsoft Office PowerPoint</Application>
  <PresentationFormat>On-screen Show (16:9)</PresentationFormat>
  <Paragraphs>14</Paragraphs>
  <Slides>8</Slides>
  <Notes>8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Wingdings</vt:lpstr>
      <vt:lpstr>Corbel</vt:lpstr>
      <vt:lpstr>Arial</vt:lpstr>
      <vt:lpstr>Banded</vt:lpstr>
      <vt:lpstr>PowerPoint Presentation</vt:lpstr>
      <vt:lpstr>What do these characters have in common?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Malin</dc:creator>
  <cp:lastModifiedBy>Adam Malin</cp:lastModifiedBy>
  <cp:revision>2</cp:revision>
  <dcterms:modified xsi:type="dcterms:W3CDTF">2025-11-09T20:22:21Z</dcterms:modified>
</cp:coreProperties>
</file>