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E3743C-442E-43E8-BEAC-8A4CDD7D02C2}" v="3" dt="2024-07-15T13:55:08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220" autoAdjust="0"/>
  </p:normalViewPr>
  <p:slideViewPr>
    <p:cSldViewPr snapToGrid="0" showGuides="1">
      <p:cViewPr varScale="1">
        <p:scale>
          <a:sx n="110" d="100"/>
          <a:sy n="110" d="100"/>
        </p:scale>
        <p:origin x="12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C8E3743C-442E-43E8-BEAC-8A4CDD7D02C2}"/>
    <pc:docChg chg="custSel modSld">
      <pc:chgData name="Emilie Woodroffe" userId="b157383c7860d663" providerId="LiveId" clId="{C8E3743C-442E-43E8-BEAC-8A4CDD7D02C2}" dt="2024-07-15T14:04:37.893" v="252" actId="20577"/>
      <pc:docMkLst>
        <pc:docMk/>
      </pc:docMkLst>
      <pc:sldChg chg="addSp delSp modSp mod delAnim modAnim">
        <pc:chgData name="Emilie Woodroffe" userId="b157383c7860d663" providerId="LiveId" clId="{C8E3743C-442E-43E8-BEAC-8A4CDD7D02C2}" dt="2024-07-15T14:04:37.893" v="252" actId="20577"/>
        <pc:sldMkLst>
          <pc:docMk/>
          <pc:sldMk cId="2685529057" sldId="264"/>
        </pc:sldMkLst>
        <pc:spChg chg="mod">
          <ac:chgData name="Emilie Woodroffe" userId="b157383c7860d663" providerId="LiveId" clId="{C8E3743C-442E-43E8-BEAC-8A4CDD7D02C2}" dt="2024-07-15T13:54:54.434" v="77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C8E3743C-442E-43E8-BEAC-8A4CDD7D02C2}" dt="2024-07-15T13:55:26.672" v="81"/>
          <ac:spMkLst>
            <pc:docMk/>
            <pc:sldMk cId="2685529057" sldId="264"/>
            <ac:spMk id="12" creationId="{0BFF1EF8-084B-4608-BC05-EB143649CB20}"/>
          </ac:spMkLst>
        </pc:spChg>
        <pc:spChg chg="mod">
          <ac:chgData name="Emilie Woodroffe" userId="b157383c7860d663" providerId="LiveId" clId="{C8E3743C-442E-43E8-BEAC-8A4CDD7D02C2}" dt="2024-07-15T13:55:40.993" v="82"/>
          <ac:spMkLst>
            <pc:docMk/>
            <pc:sldMk cId="2685529057" sldId="264"/>
            <ac:spMk id="13" creationId="{D92B09AC-DF32-458B-9228-CA00342C7239}"/>
          </ac:spMkLst>
        </pc:spChg>
        <pc:spChg chg="mod">
          <ac:chgData name="Emilie Woodroffe" userId="b157383c7860d663" providerId="LiveId" clId="{C8E3743C-442E-43E8-BEAC-8A4CDD7D02C2}" dt="2024-07-15T14:04:37.893" v="252" actId="20577"/>
          <ac:spMkLst>
            <pc:docMk/>
            <pc:sldMk cId="2685529057" sldId="264"/>
            <ac:spMk id="16" creationId="{12684117-C3C4-4205-80D6-C52CCEC8213E}"/>
          </ac:spMkLst>
        </pc:spChg>
        <pc:spChg chg="mod">
          <ac:chgData name="Emilie Woodroffe" userId="b157383c7860d663" providerId="LiveId" clId="{C8E3743C-442E-43E8-BEAC-8A4CDD7D02C2}" dt="2024-07-15T14:02:04.717" v="231" actId="20577"/>
          <ac:spMkLst>
            <pc:docMk/>
            <pc:sldMk cId="2685529057" sldId="264"/>
            <ac:spMk id="17" creationId="{07772029-499B-4E26-BBA2-6A6D5E33B3D7}"/>
          </ac:spMkLst>
        </pc:spChg>
        <pc:spChg chg="mod">
          <ac:chgData name="Emilie Woodroffe" userId="b157383c7860d663" providerId="LiveId" clId="{C8E3743C-442E-43E8-BEAC-8A4CDD7D02C2}" dt="2024-07-15T14:02:46.063" v="250" actId="113"/>
          <ac:spMkLst>
            <pc:docMk/>
            <pc:sldMk cId="2685529057" sldId="264"/>
            <ac:spMk id="18" creationId="{F3939B15-DF6D-40AE-BF87-E3F3D885AEEC}"/>
          </ac:spMkLst>
        </pc:spChg>
        <pc:picChg chg="del">
          <ac:chgData name="Emilie Woodroffe" userId="b157383c7860d663" providerId="LiveId" clId="{C8E3743C-442E-43E8-BEAC-8A4CDD7D02C2}" dt="2024-07-15T13:54:57.244" v="78" actId="478"/>
          <ac:picMkLst>
            <pc:docMk/>
            <pc:sldMk cId="2685529057" sldId="264"/>
            <ac:picMk id="2" creationId="{7A6FE5A7-1A65-4642-A07F-86F851E56AA4}"/>
          </ac:picMkLst>
        </pc:picChg>
        <pc:picChg chg="add mod">
          <ac:chgData name="Emilie Woodroffe" userId="b157383c7860d663" providerId="LiveId" clId="{C8E3743C-442E-43E8-BEAC-8A4CDD7D02C2}" dt="2024-07-15T13:52:44.035" v="1"/>
          <ac:picMkLst>
            <pc:docMk/>
            <pc:sldMk cId="2685529057" sldId="264"/>
            <ac:picMk id="3" creationId="{EEF27544-FD71-9A21-F5D6-38E56FD0FCCE}"/>
          </ac:picMkLst>
        </pc:picChg>
        <pc:picChg chg="add mod ord">
          <ac:chgData name="Emilie Woodroffe" userId="b157383c7860d663" providerId="LiveId" clId="{C8E3743C-442E-43E8-BEAC-8A4CDD7D02C2}" dt="2024-07-15T13:52:56.017" v="4" actId="167"/>
          <ac:picMkLst>
            <pc:docMk/>
            <pc:sldMk cId="2685529057" sldId="264"/>
            <ac:picMk id="4" creationId="{6BF3189D-CFB6-62BE-DEFF-39B6E8CD3BA0}"/>
          </ac:picMkLst>
        </pc:picChg>
        <pc:picChg chg="add mod">
          <ac:chgData name="Emilie Woodroffe" userId="b157383c7860d663" providerId="LiveId" clId="{C8E3743C-442E-43E8-BEAC-8A4CDD7D02C2}" dt="2024-07-15T13:55:10.288" v="80" actId="1076"/>
          <ac:picMkLst>
            <pc:docMk/>
            <pc:sldMk cId="2685529057" sldId="264"/>
            <ac:picMk id="5" creationId="{63A91D99-E7E8-BB85-319B-FA297D285465}"/>
          </ac:picMkLst>
        </pc:picChg>
        <pc:picChg chg="del">
          <ac:chgData name="Emilie Woodroffe" userId="b157383c7860d663" providerId="LiveId" clId="{C8E3743C-442E-43E8-BEAC-8A4CDD7D02C2}" dt="2024-07-15T13:55:42.670" v="83" actId="478"/>
          <ac:picMkLst>
            <pc:docMk/>
            <pc:sldMk cId="2685529057" sldId="264"/>
            <ac:picMk id="7" creationId="{01CD9D11-4C44-67F8-3DAB-965F983ED5D6}"/>
          </ac:picMkLst>
        </pc:picChg>
        <pc:picChg chg="del">
          <ac:chgData name="Emilie Woodroffe" userId="b157383c7860d663" providerId="LiveId" clId="{C8E3743C-442E-43E8-BEAC-8A4CDD7D02C2}" dt="2024-07-15T13:52:46.440" v="2" actId="478"/>
          <ac:picMkLst>
            <pc:docMk/>
            <pc:sldMk cId="2685529057" sldId="264"/>
            <ac:picMk id="8" creationId="{93629FEA-D27E-E99F-0D64-C4EFBF1ECE9C}"/>
          </ac:picMkLst>
        </pc:picChg>
        <pc:picChg chg="del">
          <ac:chgData name="Emilie Woodroffe" userId="b157383c7860d663" providerId="LiveId" clId="{C8E3743C-442E-43E8-BEAC-8A4CDD7D02C2}" dt="2024-07-15T13:52:06.979" v="0" actId="478"/>
          <ac:picMkLst>
            <pc:docMk/>
            <pc:sldMk cId="2685529057" sldId="264"/>
            <ac:picMk id="14" creationId="{C6D422DD-0D52-8971-A393-966D0C3566C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png"/><Relationship Id="rId5" Type="http://schemas.microsoft.com/office/2007/relationships/media" Target="../media/media3.m4a"/><Relationship Id="rId10" Type="http://schemas.openxmlformats.org/officeDocument/2006/relationships/image" Target="../media/image3.png"/><Relationship Id="rId4" Type="http://schemas.openxmlformats.org/officeDocument/2006/relationships/audio" Target="../media/media2.m4a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6BF3189D-CFB6-62BE-DEFF-39B6E8CD3B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41B4403C-D2E4-0885-1252-A2B8438ECD0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018" y="307724"/>
            <a:ext cx="920288" cy="9202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62097" y="599797"/>
            <a:ext cx="357822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Animals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87331" y="1916308"/>
            <a:ext cx="2553303" cy="298543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gato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cat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perro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dog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pez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fish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caballo </a:t>
            </a:r>
            <a:r>
              <a:rPr lang="en-GB" sz="1400" dirty="0">
                <a:latin typeface="Century Gothic" panose="020B0502020202020204" pitchFamily="34" charset="0"/>
              </a:rPr>
              <a:t>- a horse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conejo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a rabbit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oveja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sheep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serpiente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snake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pájaro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bird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vaca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a cow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ratón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mouse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2B09AC-DF32-458B-9228-CA00342C7239}"/>
              </a:ext>
            </a:extLst>
          </p:cNvPr>
          <p:cNvSpPr txBox="1"/>
          <p:nvPr/>
        </p:nvSpPr>
        <p:spPr>
          <a:xfrm>
            <a:off x="3076552" y="3702300"/>
            <a:ext cx="3565133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“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”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Spanish.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These words are “</a:t>
            </a:r>
            <a:r>
              <a:rPr lang="en-GB" sz="1400" b="1" dirty="0">
                <a:latin typeface="Century Gothic" panose="020B0502020202020204" pitchFamily="34" charset="0"/>
              </a:rPr>
              <a:t>un</a:t>
            </a:r>
            <a:r>
              <a:rPr lang="en-GB" sz="1400" dirty="0">
                <a:latin typeface="Century Gothic" panose="020B0502020202020204" pitchFamily="34" charset="0"/>
              </a:rPr>
              <a:t>” and “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3076552" y="1916308"/>
            <a:ext cx="4920165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Tengo</a:t>
            </a:r>
            <a:r>
              <a:rPr lang="en-GB" sz="1400" dirty="0">
                <a:latin typeface="Century Gothic" panose="020B0502020202020204" pitchFamily="34" charset="0"/>
              </a:rPr>
              <a:t> .. – I have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Veo</a:t>
            </a:r>
            <a:r>
              <a:rPr lang="en-GB" sz="1400" dirty="0">
                <a:latin typeface="Century Gothic" panose="020B0502020202020204" pitchFamily="34" charset="0"/>
              </a:rPr>
              <a:t>… - I see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animal </a:t>
            </a:r>
            <a:r>
              <a:rPr lang="en-GB" sz="1400" b="1" dirty="0" err="1">
                <a:latin typeface="Century Gothic" panose="020B0502020202020204" pitchFamily="34" charset="0"/>
              </a:rPr>
              <a:t>favorito</a:t>
            </a:r>
            <a:r>
              <a:rPr lang="en-GB" sz="1400" b="1" dirty="0">
                <a:latin typeface="Century Gothic" panose="020B0502020202020204" pitchFamily="34" charset="0"/>
              </a:rPr>
              <a:t> es… </a:t>
            </a:r>
            <a:r>
              <a:rPr lang="en-GB" sz="1400" dirty="0">
                <a:latin typeface="Century Gothic" panose="020B0502020202020204" pitchFamily="34" charset="0"/>
              </a:rPr>
              <a:t>- My favourite animal is….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Cuál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animal </a:t>
            </a:r>
            <a:r>
              <a:rPr lang="en-GB" sz="1400" b="1" dirty="0" err="1">
                <a:latin typeface="Century Gothic" panose="020B0502020202020204" pitchFamily="34" charset="0"/>
              </a:rPr>
              <a:t>favorito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What is your favourite animal?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384253" y="5244834"/>
            <a:ext cx="11380154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different languages animals make different noises. In Spanish the noise a dog makes is “</a:t>
            </a:r>
            <a:r>
              <a:rPr lang="en-GB" sz="1400" b="1" dirty="0" err="1">
                <a:latin typeface="Century Gothic" panose="020B0502020202020204" pitchFamily="34" charset="0"/>
              </a:rPr>
              <a:t>guau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6777603" y="3732248"/>
            <a:ext cx="446261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Spanish we add an ‘</a:t>
            </a:r>
            <a:r>
              <a:rPr lang="en-GB" sz="1400" b="1" dirty="0">
                <a:latin typeface="Century Gothic" panose="020B0502020202020204" pitchFamily="34" charset="0"/>
              </a:rPr>
              <a:t>s</a:t>
            </a:r>
            <a:r>
              <a:rPr lang="en-GB" sz="1400" dirty="0">
                <a:latin typeface="Century Gothic" panose="020B0502020202020204" pitchFamily="34" charset="0"/>
              </a:rPr>
              <a:t>’ at the end of the nouns to form the plural: </a:t>
            </a:r>
            <a:r>
              <a:rPr lang="en-GB" sz="1400" dirty="0" err="1">
                <a:latin typeface="Century Gothic" panose="020B0502020202020204" pitchFamily="34" charset="0"/>
              </a:rPr>
              <a:t>gato</a:t>
            </a:r>
            <a:r>
              <a:rPr lang="en-GB" sz="1400" b="1" dirty="0" err="1">
                <a:latin typeface="Century Gothic" panose="020B0502020202020204" pitchFamily="34" charset="0"/>
              </a:rPr>
              <a:t>s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perro</a:t>
            </a:r>
            <a:r>
              <a:rPr lang="en-GB" sz="1400" b="1" dirty="0" err="1">
                <a:latin typeface="Century Gothic" panose="020B0502020202020204" pitchFamily="34" charset="0"/>
              </a:rPr>
              <a:t>s</a:t>
            </a:r>
            <a:r>
              <a:rPr lang="en-GB" sz="1400" dirty="0">
                <a:latin typeface="Century Gothic" panose="020B0502020202020204" pitchFamily="34" charset="0"/>
              </a:rPr>
              <a:t>, caballo</a:t>
            </a:r>
            <a:r>
              <a:rPr lang="en-GB" sz="1400" b="1" dirty="0">
                <a:latin typeface="Century Gothic" panose="020B0502020202020204" pitchFamily="34" charset="0"/>
              </a:rPr>
              <a:t>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Watch out for the exceptions : </a:t>
            </a:r>
            <a:r>
              <a:rPr lang="en-GB" sz="1400" b="1" dirty="0" err="1">
                <a:latin typeface="Century Gothic" panose="020B0502020202020204" pitchFamily="34" charset="0"/>
              </a:rPr>
              <a:t>peces</a:t>
            </a:r>
            <a:r>
              <a:rPr lang="en-GB" sz="1400" b="1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ratones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8296639" y="1958245"/>
            <a:ext cx="2874657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llo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(caba</a:t>
            </a:r>
            <a:r>
              <a:rPr lang="en-GB" sz="1400" b="1" dirty="0">
                <a:latin typeface="Century Gothic" panose="020B0502020202020204" pitchFamily="34" charset="0"/>
              </a:rPr>
              <a:t>llo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ja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pá</a:t>
            </a:r>
            <a:r>
              <a:rPr lang="en-GB" sz="1400" b="1" dirty="0" err="1">
                <a:latin typeface="Century Gothic" panose="020B0502020202020204" pitchFamily="34" charset="0"/>
              </a:rPr>
              <a:t>ja</a:t>
            </a:r>
            <a:r>
              <a:rPr lang="en-GB" sz="1400" dirty="0" err="1">
                <a:latin typeface="Century Gothic" panose="020B0502020202020204" pitchFamily="34" charset="0"/>
              </a:rPr>
              <a:t>ro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ove</a:t>
            </a:r>
            <a:r>
              <a:rPr lang="en-GB" sz="1400" b="1" dirty="0" err="1">
                <a:latin typeface="Century Gothic" panose="020B0502020202020204" pitchFamily="34" charset="0"/>
              </a:rPr>
              <a:t>ja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“jo”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cone</a:t>
            </a:r>
            <a:r>
              <a:rPr lang="en-GB" sz="1400" b="1" dirty="0" err="1">
                <a:latin typeface="Century Gothic" panose="020B0502020202020204" pitchFamily="34" charset="0"/>
              </a:rPr>
              <a:t>jo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va</a:t>
            </a:r>
            <a:r>
              <a:rPr lang="en-GB" sz="1400" b="1" dirty="0">
                <a:latin typeface="Century Gothic" panose="020B0502020202020204" pitchFamily="34" charset="0"/>
              </a:rPr>
              <a:t>”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va</a:t>
            </a:r>
            <a:r>
              <a:rPr lang="en-GB" sz="1400" dirty="0" err="1">
                <a:latin typeface="Century Gothic" panose="020B0502020202020204" pitchFamily="34" charset="0"/>
              </a:rPr>
              <a:t>ca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EEF27544-FD71-9A21-F5D6-38E56FD0FC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24ADBD2-64D3-C133-1C42-4C4F01D533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24771" y="4137109"/>
            <a:ext cx="487363" cy="487363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16D6AE7-7CE1-30C2-E227-99336BDAE2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77603" y="1795683"/>
            <a:ext cx="487363" cy="487363"/>
          </a:xfrm>
          <a:prstGeom prst="rect">
            <a:avLst/>
          </a:prstGeom>
        </p:spPr>
      </p:pic>
      <p:pic>
        <p:nvPicPr>
          <p:cNvPr id="7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B14ADBF-6976-1DD8-7D63-EA84C9D7954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752856" y="25682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199</Words>
  <Application>Microsoft Office PowerPoint</Application>
  <PresentationFormat>Widescreen</PresentationFormat>
  <Paragraphs>36</Paragraphs>
  <Slides>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37</cp:revision>
  <dcterms:created xsi:type="dcterms:W3CDTF">2019-08-20T09:39:52Z</dcterms:created>
  <dcterms:modified xsi:type="dcterms:W3CDTF">2025-01-20T12:10:06Z</dcterms:modified>
</cp:coreProperties>
</file>