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notesMasterIdLst>
    <p:notesMasterId r:id="rId35"/>
  </p:notesMasterIdLst>
  <p:sldIdLst>
    <p:sldId id="305" r:id="rId9"/>
    <p:sldId id="291" r:id="rId10"/>
    <p:sldId id="306" r:id="rId11"/>
    <p:sldId id="307" r:id="rId12"/>
    <p:sldId id="308" r:id="rId13"/>
    <p:sldId id="262" r:id="rId14"/>
    <p:sldId id="256" r:id="rId15"/>
    <p:sldId id="290" r:id="rId16"/>
    <p:sldId id="304" r:id="rId17"/>
    <p:sldId id="292" r:id="rId18"/>
    <p:sldId id="258" r:id="rId19"/>
    <p:sldId id="293" r:id="rId20"/>
    <p:sldId id="294" r:id="rId21"/>
    <p:sldId id="295" r:id="rId22"/>
    <p:sldId id="296" r:id="rId23"/>
    <p:sldId id="297" r:id="rId24"/>
    <p:sldId id="298" r:id="rId25"/>
    <p:sldId id="300" r:id="rId26"/>
    <p:sldId id="301" r:id="rId27"/>
    <p:sldId id="302" r:id="rId28"/>
    <p:sldId id="303" r:id="rId29"/>
    <p:sldId id="309" r:id="rId30"/>
    <p:sldId id="310" r:id="rId31"/>
    <p:sldId id="312" r:id="rId32"/>
    <p:sldId id="311" r:id="rId33"/>
    <p:sldId id="313" r:id="rId3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78B5"/>
    <a:srgbClr val="AFD233"/>
    <a:srgbClr val="F8931C"/>
    <a:srgbClr val="58C1B8"/>
    <a:srgbClr val="EE684B"/>
    <a:srgbClr val="002B61"/>
    <a:srgbClr val="EE787E"/>
    <a:srgbClr val="FFE395"/>
    <a:srgbClr val="C7DFB3"/>
    <a:srgbClr val="DFE9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483E984-0D16-4F68-8D58-93D97A7DCCF5}" v="1" dt="2024-07-30T10:36:12.8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111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itlin Bottomley" userId="7c5710b5-dfd4-4de5-8496-3de8b39061b7" providerId="ADAL" clId="{C483E984-0D16-4F68-8D58-93D97A7DCCF5}"/>
    <pc:docChg chg="delSld">
      <pc:chgData name="Caitlin Bottomley" userId="7c5710b5-dfd4-4de5-8496-3de8b39061b7" providerId="ADAL" clId="{C483E984-0D16-4F68-8D58-93D97A7DCCF5}" dt="2024-07-30T10:36:10.048" v="0" actId="47"/>
      <pc:docMkLst>
        <pc:docMk/>
      </pc:docMkLst>
      <pc:sldChg chg="del">
        <pc:chgData name="Caitlin Bottomley" userId="7c5710b5-dfd4-4de5-8496-3de8b39061b7" providerId="ADAL" clId="{C483E984-0D16-4F68-8D58-93D97A7DCCF5}" dt="2024-07-30T10:36:10.048" v="0" actId="47"/>
        <pc:sldMkLst>
          <pc:docMk/>
          <pc:sldMk cId="222685614" sldId="262"/>
        </pc:sldMkLst>
      </pc:sldChg>
      <pc:sldChg chg="del">
        <pc:chgData name="Caitlin Bottomley" userId="7c5710b5-dfd4-4de5-8496-3de8b39061b7" providerId="ADAL" clId="{C483E984-0D16-4F68-8D58-93D97A7DCCF5}" dt="2024-07-30T10:36:10.048" v="0" actId="47"/>
        <pc:sldMkLst>
          <pc:docMk/>
          <pc:sldMk cId="2873217930" sldId="263"/>
        </pc:sldMkLst>
      </pc:sldChg>
      <pc:sldChg chg="del">
        <pc:chgData name="Caitlin Bottomley" userId="7c5710b5-dfd4-4de5-8496-3de8b39061b7" providerId="ADAL" clId="{C483E984-0D16-4F68-8D58-93D97A7DCCF5}" dt="2024-07-30T10:36:10.048" v="0" actId="47"/>
        <pc:sldMkLst>
          <pc:docMk/>
          <pc:sldMk cId="2648304407" sldId="26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23821F-B279-491B-BEF9-C7B3B8A56C7D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4B26D7-A4AE-4AB7-93D8-6A2AA97E1D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466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_skSkvuDXc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education.com/parent-pupil-resources/maths/home-learning?year=year-1-new" TargetMode="External"/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imestables.co.uk/multiplication-tables-check/" TargetMode="External"/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TED talk clip - YouTube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569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041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2101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9321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Examples of concrete and</a:t>
            </a:r>
            <a:r>
              <a:rPr lang="en-GB" baseline="0" dirty="0" smtClean="0"/>
              <a:t> pictorials.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5718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Lets look at a typical lesson.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1840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Maths home learning | Home learning | White Rose Education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883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3451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smtClean="0">
                <a:hlinkClick r:id="rId3"/>
              </a:rPr>
              <a:t>Multiplication Tables Check - 2026 - Timestables.co.uk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883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278372B-2D8D-CCA8-6A4A-3B77C290B8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5F06D0C-EB68-0A55-F856-6ACDF8C82D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9BB7488-A99D-AA36-AD40-E1A4899984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FB886A-FD0A-A8B5-4DB6-E8AC9B361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721A055-ECF2-6426-404A-6ABCDCBBD03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7493FAB-263C-ABE9-A331-3581C97495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CA9969-2B13-6641-0A64-3069777E0F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5AD8B36-20CE-25F0-81F5-40A3FDD2FE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6343C04-D890-F09E-C578-DDE3914CF2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CB1716-FE94-8015-037B-8383140F4D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C5DF854-7567-8B52-A822-DB129EFDEE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11723-915E-700E-4521-DEF85260A1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222FACE-55BC-9E25-13C2-2944B88B5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42FED21-E7C4-C5A8-2FA9-17FF6500DC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3F2F050-6A0C-C2D8-FCC0-8DB8F51B04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48021F0-F8B8-A965-A375-B88FEAC7A1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F4AFA8-DC96-452A-D9EC-7AA5CFC794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A4DFCFA-1004-0584-DDD6-844001DCF9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1DA4AD4-E97D-6C77-6170-2EEFF206AC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9684A5F-C708-B16A-9F9A-BA4C2ADC69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A01BDFE-493D-41DD-C3F3-2324762093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16AF913-4136-CA0F-B634-1646455FDFC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5089DB6-A2A3-B881-67CA-B463A15D5B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0F14BAD-F92D-628F-BDE1-4CC64E6EFF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D33916E-4734-4EF9-41E1-0170846ECA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A2C2DD5-4E66-4680-138D-54C2451818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F7F7406-0F0C-D985-7586-B26DF3F8FB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E4AD59A-9F77-26A9-D15B-4F51ABC5E4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1747B9A-9F49-38DE-6AED-2456C68875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D966F5F-DE5C-0BF5-05C5-0836847F16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1CD97D3-0071-4F5A-4E6A-9E2FE16BCA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1A32D67-A7A0-6AAC-4A39-6605AFD6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93CEB4E-030C-73D5-0ECF-431546C998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FBA752F-BF29-BF78-BED3-470CB74B23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ABD7F25-DF36-61E9-C91D-EDF6060D98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7629C3E-6E1F-5683-99D5-1B188649DF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843B1-4387-4CBD-8F80-70C5746434E7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A4BA6-7E53-43D8-838C-7EAFE7D2D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208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687930A-5E75-E31F-7FDB-619D57B0A91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75518-83E7-54E7-5B2F-A53B721B2C05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F210B42-F88F-6EFD-0BC0-1832585F09DB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C6F190E-06A1-B355-6291-17744D4C97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3D36D82-3677-E186-0E25-FF2925C52FF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9.xml"/><Relationship Id="rId1" Type="http://schemas.openxmlformats.org/officeDocument/2006/relationships/video" Target="https://www.youtube.com/embed/n_skSkvuDXc" TargetMode="External"/><Relationship Id="rId4" Type="http://schemas.openxmlformats.org/officeDocument/2006/relationships/image" Target="../media/image4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97.svg"/><Relationship Id="rId18" Type="http://schemas.openxmlformats.org/officeDocument/2006/relationships/image" Target="../media/image56.png"/><Relationship Id="rId26" Type="http://schemas.openxmlformats.org/officeDocument/2006/relationships/image" Target="../media/image64.png"/><Relationship Id="rId3" Type="http://schemas.openxmlformats.org/officeDocument/2006/relationships/image" Target="../media/image44.png"/><Relationship Id="rId21" Type="http://schemas.openxmlformats.org/officeDocument/2006/relationships/image" Target="../media/image59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17" Type="http://schemas.openxmlformats.org/officeDocument/2006/relationships/image" Target="../media/image101.svg"/><Relationship Id="rId25" Type="http://schemas.openxmlformats.org/officeDocument/2006/relationships/image" Target="../media/image63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55.png"/><Relationship Id="rId20" Type="http://schemas.openxmlformats.org/officeDocument/2006/relationships/image" Target="../media/image58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24" Type="http://schemas.openxmlformats.org/officeDocument/2006/relationships/image" Target="../media/image62.png"/><Relationship Id="rId5" Type="http://schemas.openxmlformats.org/officeDocument/2006/relationships/image" Target="../media/image46.png"/><Relationship Id="rId15" Type="http://schemas.openxmlformats.org/officeDocument/2006/relationships/image" Target="../media/image99.svg"/><Relationship Id="rId23" Type="http://schemas.openxmlformats.org/officeDocument/2006/relationships/image" Target="../media/image61.png"/><Relationship Id="rId10" Type="http://schemas.openxmlformats.org/officeDocument/2006/relationships/image" Target="../media/image51.png"/><Relationship Id="rId19" Type="http://schemas.openxmlformats.org/officeDocument/2006/relationships/image" Target="../media/image57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Relationship Id="rId14" Type="http://schemas.openxmlformats.org/officeDocument/2006/relationships/image" Target="../media/image54.png"/><Relationship Id="rId22" Type="http://schemas.openxmlformats.org/officeDocument/2006/relationships/image" Target="../media/image60.png"/><Relationship Id="rId27" Type="http://schemas.openxmlformats.org/officeDocument/2006/relationships/image" Target="../media/image6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0.png"/><Relationship Id="rId1" Type="http://schemas.openxmlformats.org/officeDocument/2006/relationships/slideLayout" Target="../slideLayouts/slideLayout3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7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6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0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7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0.png"/><Relationship Id="rId7" Type="http://schemas.openxmlformats.org/officeDocument/2006/relationships/image" Target="../media/image570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0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610.png"/><Relationship Id="rId4" Type="http://schemas.openxmlformats.org/officeDocument/2006/relationships/image" Target="../media/image60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0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640.png"/><Relationship Id="rId4" Type="http://schemas.openxmlformats.org/officeDocument/2006/relationships/image" Target="../media/image7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4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902980"/>
            <a:ext cx="6858000" cy="1790700"/>
          </a:xfrm>
        </p:spPr>
        <p:txBody>
          <a:bodyPr/>
          <a:lstStyle/>
          <a:p>
            <a:r>
              <a:rPr lang="en-GB" dirty="0" smtClean="0"/>
              <a:t>KS2 Maths Parent Workshop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880247"/>
            <a:ext cx="6858000" cy="1241822"/>
          </a:xfrm>
        </p:spPr>
        <p:txBody>
          <a:bodyPr/>
          <a:lstStyle/>
          <a:p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Friday 13</a:t>
            </a:r>
            <a:r>
              <a:rPr lang="en-GB" baseline="30000" dirty="0" smtClean="0">
                <a:solidFill>
                  <a:schemeClr val="bg1">
                    <a:lumMod val="75000"/>
                  </a:schemeClr>
                </a:solidFill>
              </a:rPr>
              <a:t>th</a:t>
            </a: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 March 2026</a:t>
            </a:r>
            <a:endParaRPr lang="en-GB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4" name="Picture 3" descr="edpallo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581" y="1504232"/>
            <a:ext cx="5111151" cy="129409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2803358" y="452190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 smtClean="0"/>
              <a:t>What we focus on in Maths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How we teach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How children learn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How can you help at home</a:t>
            </a:r>
          </a:p>
          <a:p>
            <a:endParaRPr lang="en-GB" dirty="0"/>
          </a:p>
          <a:p>
            <a:r>
              <a:rPr lang="en-GB" dirty="0" smtClean="0"/>
              <a:t>Mr Chambers (Maths Lead)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6877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960FC2-F55F-A7A8-D35C-4F9DD6C649AF}"/>
              </a:ext>
            </a:extLst>
          </p:cNvPr>
          <p:cNvSpPr txBox="1"/>
          <p:nvPr/>
        </p:nvSpPr>
        <p:spPr>
          <a:xfrm>
            <a:off x="695550" y="334776"/>
            <a:ext cx="74974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How do you feel about Maths?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n_skSkvuDXc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03593" y="1248497"/>
            <a:ext cx="8689081" cy="4887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522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960FC2-F55F-A7A8-D35C-4F9DD6C649AF}"/>
              </a:ext>
            </a:extLst>
          </p:cNvPr>
          <p:cNvSpPr txBox="1"/>
          <p:nvPr/>
        </p:nvSpPr>
        <p:spPr>
          <a:xfrm>
            <a:off x="286475" y="298681"/>
            <a:ext cx="79431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We Focus On in </a:t>
            </a:r>
            <a:r>
              <a:rPr lang="en-GB" sz="2800" dirty="0" smtClean="0"/>
              <a:t>Maths</a:t>
            </a:r>
          </a:p>
          <a:p>
            <a:endParaRPr lang="en-GB" sz="2800" dirty="0"/>
          </a:p>
          <a:p>
            <a:r>
              <a:rPr lang="en-GB" sz="2800" dirty="0"/>
              <a:t>At our school we help children to</a:t>
            </a:r>
            <a:r>
              <a:rPr lang="en-GB" sz="2800" dirty="0" smtClean="0"/>
              <a:t>:</a:t>
            </a:r>
          </a:p>
          <a:p>
            <a:endParaRPr lang="en-GB" sz="2800" dirty="0"/>
          </a:p>
          <a:p>
            <a:r>
              <a:rPr lang="en-GB" sz="2800" dirty="0"/>
              <a:t>• Understand </a:t>
            </a:r>
            <a:r>
              <a:rPr lang="en-GB" sz="2800" dirty="0" smtClean="0"/>
              <a:t>Maths </a:t>
            </a:r>
            <a:r>
              <a:rPr lang="en-GB" sz="2800" dirty="0"/>
              <a:t>deeply</a:t>
            </a:r>
            <a:br>
              <a:rPr lang="en-GB" sz="2800" dirty="0"/>
            </a:br>
            <a:r>
              <a:rPr lang="en-GB" sz="2800" dirty="0"/>
              <a:t>• Become confident problem solvers</a:t>
            </a:r>
            <a:br>
              <a:rPr lang="en-GB" sz="2800" dirty="0"/>
            </a:br>
            <a:r>
              <a:rPr lang="en-GB" sz="2800" dirty="0"/>
              <a:t>• Explain their thinking</a:t>
            </a:r>
            <a:br>
              <a:rPr lang="en-GB" sz="2800" dirty="0"/>
            </a:br>
            <a:r>
              <a:rPr lang="en-GB" sz="2800" dirty="0"/>
              <a:t>• Build strong number </a:t>
            </a:r>
            <a:r>
              <a:rPr lang="en-GB" sz="2800" dirty="0" smtClean="0"/>
              <a:t>skills</a:t>
            </a:r>
          </a:p>
          <a:p>
            <a:endParaRPr lang="en-GB" sz="2800" dirty="0"/>
          </a:p>
          <a:p>
            <a:r>
              <a:rPr lang="en-GB" sz="2800" dirty="0"/>
              <a:t>Maths is about understanding, not just getting answers.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1959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960FC2-F55F-A7A8-D35C-4F9DD6C649AF}"/>
              </a:ext>
            </a:extLst>
          </p:cNvPr>
          <p:cNvSpPr txBox="1"/>
          <p:nvPr/>
        </p:nvSpPr>
        <p:spPr>
          <a:xfrm>
            <a:off x="286475" y="298681"/>
            <a:ext cx="803937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We Teach (I Do – We Do – You Do</a:t>
            </a:r>
            <a:r>
              <a:rPr lang="en-GB" sz="2800" dirty="0" smtClean="0"/>
              <a:t>)</a:t>
            </a:r>
          </a:p>
          <a:p>
            <a:endParaRPr lang="en-GB" sz="2800" dirty="0"/>
          </a:p>
          <a:p>
            <a:r>
              <a:rPr lang="en-GB" sz="2800" dirty="0"/>
              <a:t>I Do</a:t>
            </a:r>
            <a:br>
              <a:rPr lang="en-GB" sz="2800" dirty="0"/>
            </a:br>
            <a:r>
              <a:rPr lang="en-GB" sz="2800" dirty="0"/>
              <a:t>The teacher models the learning clearly</a:t>
            </a:r>
            <a:r>
              <a:rPr lang="en-GB" sz="2800" dirty="0" smtClean="0"/>
              <a:t>.</a:t>
            </a:r>
          </a:p>
          <a:p>
            <a:endParaRPr lang="en-GB" sz="2800" dirty="0"/>
          </a:p>
          <a:p>
            <a:r>
              <a:rPr lang="en-GB" sz="2800" dirty="0"/>
              <a:t>We Do</a:t>
            </a:r>
            <a:br>
              <a:rPr lang="en-GB" sz="2800" dirty="0"/>
            </a:br>
            <a:r>
              <a:rPr lang="en-GB" sz="2800" dirty="0"/>
              <a:t>Children practise together with support</a:t>
            </a:r>
            <a:r>
              <a:rPr lang="en-GB" sz="2800" dirty="0" smtClean="0"/>
              <a:t>.</a:t>
            </a:r>
          </a:p>
          <a:p>
            <a:endParaRPr lang="en-GB" sz="2800" dirty="0"/>
          </a:p>
          <a:p>
            <a:r>
              <a:rPr lang="en-GB" sz="2800" dirty="0"/>
              <a:t>You Do</a:t>
            </a:r>
            <a:br>
              <a:rPr lang="en-GB" sz="2800" dirty="0"/>
            </a:br>
            <a:r>
              <a:rPr lang="en-GB" sz="2800" dirty="0"/>
              <a:t>Children practise independently to show understanding</a:t>
            </a:r>
            <a:r>
              <a:rPr lang="en-GB" sz="2800" dirty="0" smtClean="0"/>
              <a:t>.</a:t>
            </a:r>
          </a:p>
          <a:p>
            <a:endParaRPr lang="en-GB" sz="2800" dirty="0"/>
          </a:p>
          <a:p>
            <a:r>
              <a:rPr lang="en-GB" sz="2800" dirty="0"/>
              <a:t>This helps children build confidence step by step.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2036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960FC2-F55F-A7A8-D35C-4F9DD6C649AF}"/>
              </a:ext>
            </a:extLst>
          </p:cNvPr>
          <p:cNvSpPr txBox="1"/>
          <p:nvPr/>
        </p:nvSpPr>
        <p:spPr>
          <a:xfrm>
            <a:off x="286475" y="298681"/>
            <a:ext cx="8231883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Children Learn </a:t>
            </a:r>
            <a:r>
              <a:rPr lang="en-GB" sz="2800" dirty="0" smtClean="0"/>
              <a:t>Maths</a:t>
            </a:r>
          </a:p>
          <a:p>
            <a:endParaRPr lang="en-GB" sz="2800" dirty="0"/>
          </a:p>
          <a:p>
            <a:r>
              <a:rPr lang="en-GB" sz="2800" dirty="0"/>
              <a:t>Concrete → Pictorial → </a:t>
            </a:r>
            <a:r>
              <a:rPr lang="en-GB" sz="2800" dirty="0" smtClean="0"/>
              <a:t>Abstract</a:t>
            </a:r>
          </a:p>
          <a:p>
            <a:endParaRPr lang="en-GB" sz="2800" dirty="0"/>
          </a:p>
          <a:p>
            <a:r>
              <a:rPr lang="en-GB" sz="2800" dirty="0"/>
              <a:t>Concrete</a:t>
            </a:r>
            <a:br>
              <a:rPr lang="en-GB" sz="2800" dirty="0"/>
            </a:br>
            <a:r>
              <a:rPr lang="en-GB" sz="2800" dirty="0"/>
              <a:t>Using real objects (counters, cubes</a:t>
            </a:r>
            <a:r>
              <a:rPr lang="en-GB" sz="2800" dirty="0" smtClean="0"/>
              <a:t>)</a:t>
            </a:r>
          </a:p>
          <a:p>
            <a:endParaRPr lang="en-GB" sz="2800" dirty="0"/>
          </a:p>
          <a:p>
            <a:r>
              <a:rPr lang="en-GB" sz="2800" dirty="0"/>
              <a:t>Pictorial</a:t>
            </a:r>
            <a:br>
              <a:rPr lang="en-GB" sz="2800" dirty="0"/>
            </a:br>
            <a:r>
              <a:rPr lang="en-GB" sz="2800" dirty="0"/>
              <a:t>Using pictures and </a:t>
            </a:r>
            <a:r>
              <a:rPr lang="en-GB" sz="2800" dirty="0" smtClean="0"/>
              <a:t>diagrams</a:t>
            </a:r>
          </a:p>
          <a:p>
            <a:endParaRPr lang="en-GB" sz="2800" dirty="0"/>
          </a:p>
          <a:p>
            <a:r>
              <a:rPr lang="en-GB" sz="2800" dirty="0"/>
              <a:t>Abstract</a:t>
            </a:r>
            <a:br>
              <a:rPr lang="en-GB" sz="2800" dirty="0"/>
            </a:br>
            <a:r>
              <a:rPr lang="en-GB" sz="2800" dirty="0"/>
              <a:t>Using numbers and </a:t>
            </a:r>
            <a:r>
              <a:rPr lang="en-GB" sz="2800" dirty="0" smtClean="0"/>
              <a:t>symbols</a:t>
            </a:r>
          </a:p>
          <a:p>
            <a:endParaRPr lang="en-GB" sz="2800" dirty="0"/>
          </a:p>
          <a:p>
            <a:r>
              <a:rPr lang="en-GB" sz="2800" dirty="0"/>
              <a:t>Children may use resources to help their understanding.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473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13772D0-DA85-CA04-E2F5-5E9879B6B73F}"/>
              </a:ext>
            </a:extLst>
          </p:cNvPr>
          <p:cNvCxnSpPr>
            <a:cxnSpLocks/>
          </p:cNvCxnSpPr>
          <p:nvPr/>
        </p:nvCxnSpPr>
        <p:spPr>
          <a:xfrm>
            <a:off x="464841" y="519851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6B4C853-F1D9-A687-0F3A-2266266BDBD2}"/>
              </a:ext>
            </a:extLst>
          </p:cNvPr>
          <p:cNvCxnSpPr>
            <a:cxnSpLocks/>
          </p:cNvCxnSpPr>
          <p:nvPr/>
        </p:nvCxnSpPr>
        <p:spPr>
          <a:xfrm>
            <a:off x="464841" y="536002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EDF80AA-4DF3-8505-6F34-0009949B237C}"/>
              </a:ext>
            </a:extLst>
          </p:cNvPr>
          <p:cNvCxnSpPr>
            <a:cxnSpLocks/>
          </p:cNvCxnSpPr>
          <p:nvPr/>
        </p:nvCxnSpPr>
        <p:spPr>
          <a:xfrm>
            <a:off x="464841" y="552153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0F475D3-4823-3094-4AAA-262AF37A34AA}"/>
              </a:ext>
            </a:extLst>
          </p:cNvPr>
          <p:cNvCxnSpPr>
            <a:cxnSpLocks/>
          </p:cNvCxnSpPr>
          <p:nvPr/>
        </p:nvCxnSpPr>
        <p:spPr>
          <a:xfrm>
            <a:off x="464841" y="568304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D18CA2B-C2E6-339E-E33F-EF69F33B35FE}"/>
              </a:ext>
            </a:extLst>
          </p:cNvPr>
          <p:cNvCxnSpPr>
            <a:cxnSpLocks/>
          </p:cNvCxnSpPr>
          <p:nvPr/>
        </p:nvCxnSpPr>
        <p:spPr>
          <a:xfrm>
            <a:off x="464841" y="584455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C8B31EB-597D-2D3D-E61F-1DEB6A1B226E}"/>
              </a:ext>
            </a:extLst>
          </p:cNvPr>
          <p:cNvCxnSpPr>
            <a:cxnSpLocks/>
          </p:cNvCxnSpPr>
          <p:nvPr/>
        </p:nvCxnSpPr>
        <p:spPr>
          <a:xfrm>
            <a:off x="464841" y="600606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59E4512-CAC8-5CD3-EE17-14C855717AF4}"/>
              </a:ext>
            </a:extLst>
          </p:cNvPr>
          <p:cNvCxnSpPr>
            <a:cxnSpLocks/>
          </p:cNvCxnSpPr>
          <p:nvPr/>
        </p:nvCxnSpPr>
        <p:spPr>
          <a:xfrm>
            <a:off x="464841" y="616757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4E495AC-8763-EDF5-A3AC-B4B6D2841A32}"/>
              </a:ext>
            </a:extLst>
          </p:cNvPr>
          <p:cNvCxnSpPr>
            <a:cxnSpLocks/>
          </p:cNvCxnSpPr>
          <p:nvPr/>
        </p:nvCxnSpPr>
        <p:spPr>
          <a:xfrm>
            <a:off x="464841" y="632908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2F1D1472-4FD6-D609-EF47-E0F825911114}"/>
              </a:ext>
            </a:extLst>
          </p:cNvPr>
          <p:cNvSpPr/>
          <p:nvPr/>
        </p:nvSpPr>
        <p:spPr>
          <a:xfrm>
            <a:off x="375650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9CCF5B4-D0B4-ABEB-BDC4-1DEA6E74BDF6}"/>
              </a:ext>
            </a:extLst>
          </p:cNvPr>
          <p:cNvSpPr/>
          <p:nvPr/>
        </p:nvSpPr>
        <p:spPr>
          <a:xfrm>
            <a:off x="2746915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 descr="A green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FD44991F-E1C6-51B4-D6D4-9F674A380A1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10695" r="11801" b="10905"/>
          <a:stretch/>
        </p:blipFill>
        <p:spPr>
          <a:xfrm>
            <a:off x="1496188" y="877847"/>
            <a:ext cx="865500" cy="875865"/>
          </a:xfrm>
          <a:prstGeom prst="rect">
            <a:avLst/>
          </a:prstGeom>
        </p:spPr>
      </p:pic>
      <p:pic>
        <p:nvPicPr>
          <p:cNvPr id="34" name="Picture 33" descr="A blue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27BFBDFE-9EA4-3655-5420-2499F8AA8B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20" y="636529"/>
            <a:ext cx="1117182" cy="1117182"/>
          </a:xfrm>
          <a:prstGeom prst="rect">
            <a:avLst/>
          </a:prstGeom>
        </p:spPr>
      </p:pic>
      <p:pic>
        <p:nvPicPr>
          <p:cNvPr id="36" name="Picture 35" descr="A red cube on a black background&#10;&#10;Description automatically generated">
            <a:extLst>
              <a:ext uri="{FF2B5EF4-FFF2-40B4-BE49-F238E27FC236}">
                <a16:creationId xmlns:a16="http://schemas.microsoft.com/office/drawing/2014/main" id="{2E1E3EF5-A5FA-19C2-D07A-C0061F87018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1" t="39921" r="42420" b="40131"/>
          <a:stretch/>
        </p:blipFill>
        <p:spPr>
          <a:xfrm>
            <a:off x="2731931" y="1530858"/>
            <a:ext cx="206671" cy="222853"/>
          </a:xfrm>
          <a:prstGeom prst="rect">
            <a:avLst/>
          </a:prstGeom>
        </p:spPr>
      </p:pic>
      <p:pic>
        <p:nvPicPr>
          <p:cNvPr id="38" name="Picture 37" descr="A picture containing screenshot, yellow&#10;&#10;Description automatically generated">
            <a:extLst>
              <a:ext uri="{FF2B5EF4-FFF2-40B4-BE49-F238E27FC236}">
                <a16:creationId xmlns:a16="http://schemas.microsoft.com/office/drawing/2014/main" id="{F3B0A299-1557-7004-68B2-027A8772D32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50" t="10127" r="41451" b="11010"/>
          <a:stretch/>
        </p:blipFill>
        <p:spPr>
          <a:xfrm>
            <a:off x="2443474" y="872664"/>
            <a:ext cx="206671" cy="881047"/>
          </a:xfrm>
          <a:prstGeom prst="rect">
            <a:avLst/>
          </a:prstGeom>
        </p:spPr>
      </p:pic>
      <p:sp>
        <p:nvSpPr>
          <p:cNvPr id="123" name="Oval 122">
            <a:extLst>
              <a:ext uri="{FF2B5EF4-FFF2-40B4-BE49-F238E27FC236}">
                <a16:creationId xmlns:a16="http://schemas.microsoft.com/office/drawing/2014/main" id="{A8D2C1B1-7F43-1CA1-EFCA-38F9BD0BE91D}"/>
              </a:ext>
            </a:extLst>
          </p:cNvPr>
          <p:cNvSpPr/>
          <p:nvPr/>
        </p:nvSpPr>
        <p:spPr>
          <a:xfrm>
            <a:off x="1651195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37A025F4-EA00-606B-9DDB-50DB7A789020}"/>
              </a:ext>
            </a:extLst>
          </p:cNvPr>
          <p:cNvSpPr/>
          <p:nvPr/>
        </p:nvSpPr>
        <p:spPr>
          <a:xfrm>
            <a:off x="1756801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63D7F444-2F30-591D-A39C-99041C97517A}"/>
              </a:ext>
            </a:extLst>
          </p:cNvPr>
          <p:cNvSpPr/>
          <p:nvPr/>
        </p:nvSpPr>
        <p:spPr>
          <a:xfrm>
            <a:off x="1862407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99AD73C6-CED8-A897-8ACB-2627B0B5FD95}"/>
              </a:ext>
            </a:extLst>
          </p:cNvPr>
          <p:cNvSpPr/>
          <p:nvPr/>
        </p:nvSpPr>
        <p:spPr>
          <a:xfrm>
            <a:off x="1968013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682C9BDF-C91D-E020-170D-498DBD9EE0B5}"/>
              </a:ext>
            </a:extLst>
          </p:cNvPr>
          <p:cNvSpPr/>
          <p:nvPr/>
        </p:nvSpPr>
        <p:spPr>
          <a:xfrm>
            <a:off x="2073619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47169508-EC05-3E1B-D45F-A1BE15AB123B}"/>
              </a:ext>
            </a:extLst>
          </p:cNvPr>
          <p:cNvSpPr/>
          <p:nvPr/>
        </p:nvSpPr>
        <p:spPr>
          <a:xfrm>
            <a:off x="2179225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54BE6E44-5146-2A1D-C8D0-62AC67CE3668}"/>
              </a:ext>
            </a:extLst>
          </p:cNvPr>
          <p:cNvSpPr/>
          <p:nvPr/>
        </p:nvSpPr>
        <p:spPr>
          <a:xfrm>
            <a:off x="2284831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FACA17FA-04F7-747E-A997-AA6EB6CA80E3}"/>
              </a:ext>
            </a:extLst>
          </p:cNvPr>
          <p:cNvSpPr/>
          <p:nvPr/>
        </p:nvSpPr>
        <p:spPr>
          <a:xfrm>
            <a:off x="2390437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153ACFBD-83B6-C16D-9726-D07172FAA26B}"/>
              </a:ext>
            </a:extLst>
          </p:cNvPr>
          <p:cNvSpPr/>
          <p:nvPr/>
        </p:nvSpPr>
        <p:spPr>
          <a:xfrm>
            <a:off x="2496043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29BE2D6A-B592-ED20-C5AE-B8379D154062}"/>
              </a:ext>
            </a:extLst>
          </p:cNvPr>
          <p:cNvSpPr/>
          <p:nvPr/>
        </p:nvSpPr>
        <p:spPr>
          <a:xfrm>
            <a:off x="2601649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734372D4-6D44-5F9F-CCE4-DD420B5530F4}"/>
              </a:ext>
            </a:extLst>
          </p:cNvPr>
          <p:cNvSpPr/>
          <p:nvPr/>
        </p:nvSpPr>
        <p:spPr>
          <a:xfrm>
            <a:off x="1651195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4EC18EBD-B946-630B-853F-E3318372D449}"/>
              </a:ext>
            </a:extLst>
          </p:cNvPr>
          <p:cNvSpPr/>
          <p:nvPr/>
        </p:nvSpPr>
        <p:spPr>
          <a:xfrm>
            <a:off x="1756801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1D789422-0063-3FB9-F2F8-336D4FAC4C0C}"/>
              </a:ext>
            </a:extLst>
          </p:cNvPr>
          <p:cNvSpPr/>
          <p:nvPr/>
        </p:nvSpPr>
        <p:spPr>
          <a:xfrm>
            <a:off x="1862407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0EED48F2-C137-A561-927F-2AA9C7BA88CB}"/>
              </a:ext>
            </a:extLst>
          </p:cNvPr>
          <p:cNvSpPr/>
          <p:nvPr/>
        </p:nvSpPr>
        <p:spPr>
          <a:xfrm>
            <a:off x="1968013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181C8148-68B7-CA85-0E31-9560F36714C2}"/>
              </a:ext>
            </a:extLst>
          </p:cNvPr>
          <p:cNvSpPr/>
          <p:nvPr/>
        </p:nvSpPr>
        <p:spPr>
          <a:xfrm>
            <a:off x="2073619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DD278863-F17C-1961-A10E-09EBC788E455}"/>
              </a:ext>
            </a:extLst>
          </p:cNvPr>
          <p:cNvSpPr/>
          <p:nvPr/>
        </p:nvSpPr>
        <p:spPr>
          <a:xfrm>
            <a:off x="2179225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249A0BB5-CFE0-DD38-56CD-DC0A5A82B5BA}"/>
              </a:ext>
            </a:extLst>
          </p:cNvPr>
          <p:cNvSpPr/>
          <p:nvPr/>
        </p:nvSpPr>
        <p:spPr>
          <a:xfrm>
            <a:off x="2284831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182E1D7C-2BFD-37CC-7BDD-8738D79167D2}"/>
              </a:ext>
            </a:extLst>
          </p:cNvPr>
          <p:cNvSpPr/>
          <p:nvPr/>
        </p:nvSpPr>
        <p:spPr>
          <a:xfrm>
            <a:off x="2390437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2118258E-1687-5229-B3F5-ED0ADCC74C30}"/>
              </a:ext>
            </a:extLst>
          </p:cNvPr>
          <p:cNvSpPr/>
          <p:nvPr/>
        </p:nvSpPr>
        <p:spPr>
          <a:xfrm>
            <a:off x="2496043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1D362AD4-2243-BC36-12E2-79EDF0BDA529}"/>
              </a:ext>
            </a:extLst>
          </p:cNvPr>
          <p:cNvSpPr/>
          <p:nvPr/>
        </p:nvSpPr>
        <p:spPr>
          <a:xfrm>
            <a:off x="2601649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CD42A972-64AF-C057-49AE-AC4C614A6F7C}"/>
              </a:ext>
            </a:extLst>
          </p:cNvPr>
          <p:cNvSpPr/>
          <p:nvPr/>
        </p:nvSpPr>
        <p:spPr>
          <a:xfrm>
            <a:off x="1651195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2D84A412-AA69-E7C5-3E17-71C86ED9392B}"/>
              </a:ext>
            </a:extLst>
          </p:cNvPr>
          <p:cNvSpPr/>
          <p:nvPr/>
        </p:nvSpPr>
        <p:spPr>
          <a:xfrm>
            <a:off x="1756801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1EE05713-E44D-35F1-B99B-86C5E907726E}"/>
              </a:ext>
            </a:extLst>
          </p:cNvPr>
          <p:cNvSpPr/>
          <p:nvPr/>
        </p:nvSpPr>
        <p:spPr>
          <a:xfrm>
            <a:off x="1862407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DA021128-B5FC-B3E4-4BD9-3D5591422977}"/>
              </a:ext>
            </a:extLst>
          </p:cNvPr>
          <p:cNvSpPr/>
          <p:nvPr/>
        </p:nvSpPr>
        <p:spPr>
          <a:xfrm>
            <a:off x="1968013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C502A790-EB1B-2060-1C82-1F69A9682322}"/>
              </a:ext>
            </a:extLst>
          </p:cNvPr>
          <p:cNvSpPr/>
          <p:nvPr/>
        </p:nvSpPr>
        <p:spPr>
          <a:xfrm>
            <a:off x="2073619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71A26F52-75D9-5CEC-56CD-717C31FA4E90}"/>
              </a:ext>
            </a:extLst>
          </p:cNvPr>
          <p:cNvSpPr/>
          <p:nvPr/>
        </p:nvSpPr>
        <p:spPr>
          <a:xfrm>
            <a:off x="2179225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A4E96C21-6D83-CAFC-728D-F7D18154A150}"/>
              </a:ext>
            </a:extLst>
          </p:cNvPr>
          <p:cNvSpPr/>
          <p:nvPr/>
        </p:nvSpPr>
        <p:spPr>
          <a:xfrm>
            <a:off x="2284831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B6210B90-2D37-3E6D-D953-B4055E9B0DF3}"/>
              </a:ext>
            </a:extLst>
          </p:cNvPr>
          <p:cNvSpPr/>
          <p:nvPr/>
        </p:nvSpPr>
        <p:spPr>
          <a:xfrm>
            <a:off x="2390437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E18547F4-05A9-371C-8846-4F599A3BEB77}"/>
              </a:ext>
            </a:extLst>
          </p:cNvPr>
          <p:cNvSpPr/>
          <p:nvPr/>
        </p:nvSpPr>
        <p:spPr>
          <a:xfrm>
            <a:off x="2496043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22DCB1AD-146E-437A-FDD3-839948B1E545}"/>
              </a:ext>
            </a:extLst>
          </p:cNvPr>
          <p:cNvSpPr/>
          <p:nvPr/>
        </p:nvSpPr>
        <p:spPr>
          <a:xfrm>
            <a:off x="2601649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6694E57E-1EBA-A8DB-CF3E-C71207D03D41}"/>
              </a:ext>
            </a:extLst>
          </p:cNvPr>
          <p:cNvSpPr/>
          <p:nvPr/>
        </p:nvSpPr>
        <p:spPr>
          <a:xfrm>
            <a:off x="1651195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C1A58D87-A12C-F692-5CC5-ACF8F3D9FAFD}"/>
              </a:ext>
            </a:extLst>
          </p:cNvPr>
          <p:cNvSpPr/>
          <p:nvPr/>
        </p:nvSpPr>
        <p:spPr>
          <a:xfrm>
            <a:off x="1756801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638BE7CC-32A8-DCF3-6ABC-4FB3B4237180}"/>
              </a:ext>
            </a:extLst>
          </p:cNvPr>
          <p:cNvSpPr/>
          <p:nvPr/>
        </p:nvSpPr>
        <p:spPr>
          <a:xfrm>
            <a:off x="1862407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6E7804D0-D756-BF19-AE95-005E3F30CA0B}"/>
              </a:ext>
            </a:extLst>
          </p:cNvPr>
          <p:cNvSpPr/>
          <p:nvPr/>
        </p:nvSpPr>
        <p:spPr>
          <a:xfrm>
            <a:off x="1968013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5686660E-401C-67B0-244A-395F17D1904C}"/>
              </a:ext>
            </a:extLst>
          </p:cNvPr>
          <p:cNvSpPr/>
          <p:nvPr/>
        </p:nvSpPr>
        <p:spPr>
          <a:xfrm>
            <a:off x="2073619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8EAA3E52-375A-A070-160C-22AC8C717586}"/>
              </a:ext>
            </a:extLst>
          </p:cNvPr>
          <p:cNvSpPr/>
          <p:nvPr/>
        </p:nvSpPr>
        <p:spPr>
          <a:xfrm>
            <a:off x="2179225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C235558A-ADC6-F533-DD68-427DC59EFA12}"/>
              </a:ext>
            </a:extLst>
          </p:cNvPr>
          <p:cNvSpPr/>
          <p:nvPr/>
        </p:nvSpPr>
        <p:spPr>
          <a:xfrm>
            <a:off x="2284831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C38A7647-EADD-B897-D2AF-4DBC29B1DB90}"/>
              </a:ext>
            </a:extLst>
          </p:cNvPr>
          <p:cNvSpPr/>
          <p:nvPr/>
        </p:nvSpPr>
        <p:spPr>
          <a:xfrm>
            <a:off x="2390437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B2580256-CD89-3199-7C27-AD1E9374D94E}"/>
              </a:ext>
            </a:extLst>
          </p:cNvPr>
          <p:cNvSpPr/>
          <p:nvPr/>
        </p:nvSpPr>
        <p:spPr>
          <a:xfrm>
            <a:off x="2496043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D1BC186A-095E-BFAA-9396-9A721FF54D3C}"/>
              </a:ext>
            </a:extLst>
          </p:cNvPr>
          <p:cNvSpPr/>
          <p:nvPr/>
        </p:nvSpPr>
        <p:spPr>
          <a:xfrm>
            <a:off x="2601649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01EE8DBB-E6DD-2D56-2FF9-D2CB9F1D9A44}"/>
              </a:ext>
            </a:extLst>
          </p:cNvPr>
          <p:cNvSpPr/>
          <p:nvPr/>
        </p:nvSpPr>
        <p:spPr>
          <a:xfrm>
            <a:off x="1651195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4253CD40-3A3D-2C1D-C0BF-55EFD665A5F7}"/>
              </a:ext>
            </a:extLst>
          </p:cNvPr>
          <p:cNvSpPr/>
          <p:nvPr/>
        </p:nvSpPr>
        <p:spPr>
          <a:xfrm>
            <a:off x="1756801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539522ED-0850-4F01-DAB1-0AF5C1D3DC4B}"/>
              </a:ext>
            </a:extLst>
          </p:cNvPr>
          <p:cNvSpPr/>
          <p:nvPr/>
        </p:nvSpPr>
        <p:spPr>
          <a:xfrm>
            <a:off x="1862407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B1AD3972-526B-3947-AFFD-121086415749}"/>
              </a:ext>
            </a:extLst>
          </p:cNvPr>
          <p:cNvSpPr/>
          <p:nvPr/>
        </p:nvSpPr>
        <p:spPr>
          <a:xfrm>
            <a:off x="1968013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2E8FC112-27FB-2287-FF28-BFA8FB45E098}"/>
              </a:ext>
            </a:extLst>
          </p:cNvPr>
          <p:cNvSpPr/>
          <p:nvPr/>
        </p:nvSpPr>
        <p:spPr>
          <a:xfrm>
            <a:off x="2073619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A21879FB-B8D2-3863-7E0D-283DE585D479}"/>
              </a:ext>
            </a:extLst>
          </p:cNvPr>
          <p:cNvSpPr/>
          <p:nvPr/>
        </p:nvSpPr>
        <p:spPr>
          <a:xfrm>
            <a:off x="2179225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82C5E0E2-30BB-3B2E-A71D-9643F2326C33}"/>
              </a:ext>
            </a:extLst>
          </p:cNvPr>
          <p:cNvSpPr/>
          <p:nvPr/>
        </p:nvSpPr>
        <p:spPr>
          <a:xfrm>
            <a:off x="2284831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52C07710-C929-6ED7-59E8-371CD9E99890}"/>
              </a:ext>
            </a:extLst>
          </p:cNvPr>
          <p:cNvSpPr/>
          <p:nvPr/>
        </p:nvSpPr>
        <p:spPr>
          <a:xfrm>
            <a:off x="2390437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260703C4-CFEF-AE63-423B-A59123F0FABF}"/>
              </a:ext>
            </a:extLst>
          </p:cNvPr>
          <p:cNvSpPr/>
          <p:nvPr/>
        </p:nvSpPr>
        <p:spPr>
          <a:xfrm>
            <a:off x="2496043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15540858-C8EE-EC9F-B1D0-079E3974C644}"/>
              </a:ext>
            </a:extLst>
          </p:cNvPr>
          <p:cNvSpPr/>
          <p:nvPr/>
        </p:nvSpPr>
        <p:spPr>
          <a:xfrm>
            <a:off x="2601649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660EB11D-96E3-618E-08FE-1BCF94450FE3}"/>
              </a:ext>
            </a:extLst>
          </p:cNvPr>
          <p:cNvSpPr/>
          <p:nvPr/>
        </p:nvSpPr>
        <p:spPr>
          <a:xfrm>
            <a:off x="1651195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84550F5D-342D-808A-E9DA-98FBE664216A}"/>
              </a:ext>
            </a:extLst>
          </p:cNvPr>
          <p:cNvSpPr/>
          <p:nvPr/>
        </p:nvSpPr>
        <p:spPr>
          <a:xfrm>
            <a:off x="1756801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DB45424D-E17C-FE3A-8336-AD9B9B585492}"/>
              </a:ext>
            </a:extLst>
          </p:cNvPr>
          <p:cNvSpPr/>
          <p:nvPr/>
        </p:nvSpPr>
        <p:spPr>
          <a:xfrm>
            <a:off x="1862407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BF0AC529-FECA-0760-32C6-EDCAF88AB14B}"/>
              </a:ext>
            </a:extLst>
          </p:cNvPr>
          <p:cNvSpPr/>
          <p:nvPr/>
        </p:nvSpPr>
        <p:spPr>
          <a:xfrm>
            <a:off x="1968013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785E334F-BBBE-9CA7-2B28-6D532DAB45C3}"/>
              </a:ext>
            </a:extLst>
          </p:cNvPr>
          <p:cNvSpPr/>
          <p:nvPr/>
        </p:nvSpPr>
        <p:spPr>
          <a:xfrm>
            <a:off x="2073619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C4B9F840-DBDC-2E30-57AB-86A783CE6C15}"/>
              </a:ext>
            </a:extLst>
          </p:cNvPr>
          <p:cNvSpPr/>
          <p:nvPr/>
        </p:nvSpPr>
        <p:spPr>
          <a:xfrm>
            <a:off x="2179225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97DB456C-12FC-152F-2111-6152CA475DED}"/>
              </a:ext>
            </a:extLst>
          </p:cNvPr>
          <p:cNvSpPr/>
          <p:nvPr/>
        </p:nvSpPr>
        <p:spPr>
          <a:xfrm>
            <a:off x="2284831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A0D452C5-A3AF-7F5D-A106-C8A6DC816245}"/>
              </a:ext>
            </a:extLst>
          </p:cNvPr>
          <p:cNvSpPr/>
          <p:nvPr/>
        </p:nvSpPr>
        <p:spPr>
          <a:xfrm>
            <a:off x="2390437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16C76C0F-B688-34A7-3A5E-2B96FAE351C3}"/>
              </a:ext>
            </a:extLst>
          </p:cNvPr>
          <p:cNvSpPr/>
          <p:nvPr/>
        </p:nvSpPr>
        <p:spPr>
          <a:xfrm>
            <a:off x="2496043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6FD292D9-983A-53CE-B969-6F197C395C58}"/>
              </a:ext>
            </a:extLst>
          </p:cNvPr>
          <p:cNvSpPr/>
          <p:nvPr/>
        </p:nvSpPr>
        <p:spPr>
          <a:xfrm>
            <a:off x="2601649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27503504-908E-B639-8A43-645F976E9406}"/>
              </a:ext>
            </a:extLst>
          </p:cNvPr>
          <p:cNvSpPr/>
          <p:nvPr/>
        </p:nvSpPr>
        <p:spPr>
          <a:xfrm>
            <a:off x="1651195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6F34FC29-1EDC-42E6-AD4C-0B1CDE580B92}"/>
              </a:ext>
            </a:extLst>
          </p:cNvPr>
          <p:cNvSpPr/>
          <p:nvPr/>
        </p:nvSpPr>
        <p:spPr>
          <a:xfrm>
            <a:off x="1756801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5804AE7E-16C9-E632-8EC1-65A2DD466B87}"/>
              </a:ext>
            </a:extLst>
          </p:cNvPr>
          <p:cNvSpPr/>
          <p:nvPr/>
        </p:nvSpPr>
        <p:spPr>
          <a:xfrm>
            <a:off x="1862407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FEBDCD5F-C0F2-325B-9169-45F38531E49F}"/>
              </a:ext>
            </a:extLst>
          </p:cNvPr>
          <p:cNvSpPr/>
          <p:nvPr/>
        </p:nvSpPr>
        <p:spPr>
          <a:xfrm>
            <a:off x="1968013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A7BB9B31-B57B-092E-C325-A7219EF04833}"/>
              </a:ext>
            </a:extLst>
          </p:cNvPr>
          <p:cNvSpPr/>
          <p:nvPr/>
        </p:nvSpPr>
        <p:spPr>
          <a:xfrm>
            <a:off x="2073619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0DBA8E49-CE89-0178-C1E8-C0EDB86701ED}"/>
              </a:ext>
            </a:extLst>
          </p:cNvPr>
          <p:cNvSpPr/>
          <p:nvPr/>
        </p:nvSpPr>
        <p:spPr>
          <a:xfrm>
            <a:off x="2179225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E29E564C-838B-6539-D4BB-9F1D3681E322}"/>
              </a:ext>
            </a:extLst>
          </p:cNvPr>
          <p:cNvSpPr/>
          <p:nvPr/>
        </p:nvSpPr>
        <p:spPr>
          <a:xfrm>
            <a:off x="2284831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ACF616CA-ED5F-1526-A40A-BE7AB660A4F0}"/>
              </a:ext>
            </a:extLst>
          </p:cNvPr>
          <p:cNvSpPr/>
          <p:nvPr/>
        </p:nvSpPr>
        <p:spPr>
          <a:xfrm>
            <a:off x="2390437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E48F0227-E791-B523-2B5D-6155CD98F386}"/>
              </a:ext>
            </a:extLst>
          </p:cNvPr>
          <p:cNvSpPr/>
          <p:nvPr/>
        </p:nvSpPr>
        <p:spPr>
          <a:xfrm>
            <a:off x="2496043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1CE2D5D2-BB2C-D54C-7777-65C8B8A53AC2}"/>
              </a:ext>
            </a:extLst>
          </p:cNvPr>
          <p:cNvSpPr/>
          <p:nvPr/>
        </p:nvSpPr>
        <p:spPr>
          <a:xfrm>
            <a:off x="2601649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BFBA7674-406A-6A4D-9B7D-54F7FF962512}"/>
              </a:ext>
            </a:extLst>
          </p:cNvPr>
          <p:cNvSpPr/>
          <p:nvPr/>
        </p:nvSpPr>
        <p:spPr>
          <a:xfrm>
            <a:off x="1651195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E88D0C7D-CADF-423D-1542-573486354140}"/>
              </a:ext>
            </a:extLst>
          </p:cNvPr>
          <p:cNvSpPr/>
          <p:nvPr/>
        </p:nvSpPr>
        <p:spPr>
          <a:xfrm>
            <a:off x="1756801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75BD38D7-6C9A-D286-ACF0-A7E8AE7358D1}"/>
              </a:ext>
            </a:extLst>
          </p:cNvPr>
          <p:cNvSpPr/>
          <p:nvPr/>
        </p:nvSpPr>
        <p:spPr>
          <a:xfrm>
            <a:off x="1862407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CCE65BA8-C1FC-7CBA-802D-F64EB77BAA0A}"/>
              </a:ext>
            </a:extLst>
          </p:cNvPr>
          <p:cNvSpPr/>
          <p:nvPr/>
        </p:nvSpPr>
        <p:spPr>
          <a:xfrm>
            <a:off x="1968013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441364C3-0689-CF99-C611-DA0F5B13B8B4}"/>
              </a:ext>
            </a:extLst>
          </p:cNvPr>
          <p:cNvSpPr/>
          <p:nvPr/>
        </p:nvSpPr>
        <p:spPr>
          <a:xfrm>
            <a:off x="2073619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5A928AAC-5092-33C2-6917-6A4CA91335CA}"/>
              </a:ext>
            </a:extLst>
          </p:cNvPr>
          <p:cNvSpPr/>
          <p:nvPr/>
        </p:nvSpPr>
        <p:spPr>
          <a:xfrm>
            <a:off x="2179225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7ECD7F4B-19AC-7C55-664B-9A3B23368D42}"/>
              </a:ext>
            </a:extLst>
          </p:cNvPr>
          <p:cNvSpPr/>
          <p:nvPr/>
        </p:nvSpPr>
        <p:spPr>
          <a:xfrm>
            <a:off x="2284831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7125F5EE-4B74-72B4-828D-6C6D1184C567}"/>
              </a:ext>
            </a:extLst>
          </p:cNvPr>
          <p:cNvSpPr/>
          <p:nvPr/>
        </p:nvSpPr>
        <p:spPr>
          <a:xfrm>
            <a:off x="2390437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87A062C5-4D1D-E4AB-DE26-726F80B3AF6A}"/>
              </a:ext>
            </a:extLst>
          </p:cNvPr>
          <p:cNvSpPr/>
          <p:nvPr/>
        </p:nvSpPr>
        <p:spPr>
          <a:xfrm>
            <a:off x="2496043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736DC11D-B700-A784-82C4-3ED6A6C65D2E}"/>
              </a:ext>
            </a:extLst>
          </p:cNvPr>
          <p:cNvSpPr/>
          <p:nvPr/>
        </p:nvSpPr>
        <p:spPr>
          <a:xfrm>
            <a:off x="2601649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3" name="Picture 202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C6BAE60B-116E-D918-BE89-5EEAC8465BF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08238" y="4394543"/>
            <a:ext cx="2455306" cy="1823285"/>
          </a:xfrm>
          <a:prstGeom prst="rect">
            <a:avLst/>
          </a:prstGeom>
        </p:spPr>
      </p:pic>
      <p:pic>
        <p:nvPicPr>
          <p:cNvPr id="204" name="Picture 203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8351215D-3943-F701-3959-318DB551AEA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299" y="4646602"/>
            <a:ext cx="1747973" cy="1749862"/>
          </a:xfrm>
          <a:prstGeom prst="rect">
            <a:avLst/>
          </a:prstGeom>
        </p:spPr>
      </p:pic>
      <p:graphicFrame>
        <p:nvGraphicFramePr>
          <p:cNvPr id="217" name="Table 236">
            <a:extLst>
              <a:ext uri="{FF2B5EF4-FFF2-40B4-BE49-F238E27FC236}">
                <a16:creationId xmlns:a16="http://schemas.microsoft.com/office/drawing/2014/main" id="{22249598-C541-E4BE-D8DC-F609E44376E2}"/>
              </a:ext>
            </a:extLst>
          </p:cNvPr>
          <p:cNvGraphicFramePr>
            <a:graphicFrameLocks noGrp="1"/>
          </p:cNvGraphicFramePr>
          <p:nvPr/>
        </p:nvGraphicFramePr>
        <p:xfrm>
          <a:off x="5474036" y="2840018"/>
          <a:ext cx="2297029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1171">
                  <a:extLst>
                    <a:ext uri="{9D8B030D-6E8A-4147-A177-3AD203B41FA5}">
                      <a16:colId xmlns:a16="http://schemas.microsoft.com/office/drawing/2014/main" val="763461502"/>
                    </a:ext>
                  </a:extLst>
                </a:gridCol>
                <a:gridCol w="1365858">
                  <a:extLst>
                    <a:ext uri="{9D8B030D-6E8A-4147-A177-3AD203B41FA5}">
                      <a16:colId xmlns:a16="http://schemas.microsoft.com/office/drawing/2014/main" val="3732505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487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710054"/>
                  </a:ext>
                </a:extLst>
              </a:tr>
            </a:tbl>
          </a:graphicData>
        </a:graphic>
      </p:graphicFrame>
      <p:pic>
        <p:nvPicPr>
          <p:cNvPr id="218" name="Picture 217" descr="A picture containing rectangle, square, building, shoji&#10;&#10;Description automatically generated">
            <a:extLst>
              <a:ext uri="{FF2B5EF4-FFF2-40B4-BE49-F238E27FC236}">
                <a16:creationId xmlns:a16="http://schemas.microsoft.com/office/drawing/2014/main" id="{A63B4A02-BA93-BBCB-16D2-222F3A2C0E3A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37390" y="-156434"/>
            <a:ext cx="1170323" cy="2649966"/>
          </a:xfrm>
          <a:prstGeom prst="rect">
            <a:avLst/>
          </a:prstGeom>
        </p:spPr>
      </p:pic>
      <p:sp>
        <p:nvSpPr>
          <p:cNvPr id="219" name="Oval 218">
            <a:extLst>
              <a:ext uri="{FF2B5EF4-FFF2-40B4-BE49-F238E27FC236}">
                <a16:creationId xmlns:a16="http://schemas.microsoft.com/office/drawing/2014/main" id="{3D81BB33-11EC-F58B-2890-FE5565BBF8EE}"/>
              </a:ext>
            </a:extLst>
          </p:cNvPr>
          <p:cNvSpPr/>
          <p:nvPr/>
        </p:nvSpPr>
        <p:spPr>
          <a:xfrm>
            <a:off x="5461189" y="756470"/>
            <a:ext cx="331755" cy="33175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210F60E7-01C9-7045-059E-FE80818C3F84}"/>
              </a:ext>
            </a:extLst>
          </p:cNvPr>
          <p:cNvSpPr/>
          <p:nvPr/>
        </p:nvSpPr>
        <p:spPr>
          <a:xfrm>
            <a:off x="5461189" y="1259314"/>
            <a:ext cx="331755" cy="331755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1" name="Picture 220">
            <a:extLst>
              <a:ext uri="{FF2B5EF4-FFF2-40B4-BE49-F238E27FC236}">
                <a16:creationId xmlns:a16="http://schemas.microsoft.com/office/drawing/2014/main" id="{7AADCCE8-C1B0-BEB4-6543-CF6A09759C8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227" y="756470"/>
            <a:ext cx="601545" cy="750852"/>
          </a:xfrm>
          <a:prstGeom prst="rect">
            <a:avLst/>
          </a:prstGeom>
        </p:spPr>
      </p:pic>
      <p:pic>
        <p:nvPicPr>
          <p:cNvPr id="222" name="Picture 221">
            <a:extLst>
              <a:ext uri="{FF2B5EF4-FFF2-40B4-BE49-F238E27FC236}">
                <a16:creationId xmlns:a16="http://schemas.microsoft.com/office/drawing/2014/main" id="{BE302BDC-98B6-98AA-FD5F-13D2B464F7D5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78" y="612517"/>
            <a:ext cx="839357" cy="1038758"/>
          </a:xfrm>
          <a:prstGeom prst="rect">
            <a:avLst/>
          </a:prstGeom>
        </p:spPr>
      </p:pic>
      <p:graphicFrame>
        <p:nvGraphicFramePr>
          <p:cNvPr id="223" name="Table 139">
            <a:extLst>
              <a:ext uri="{FF2B5EF4-FFF2-40B4-BE49-F238E27FC236}">
                <a16:creationId xmlns:a16="http://schemas.microsoft.com/office/drawing/2014/main" id="{82934D6A-87DC-128D-1CDA-B1608D870553}"/>
              </a:ext>
            </a:extLst>
          </p:cNvPr>
          <p:cNvGraphicFramePr>
            <a:graphicFrameLocks noGrp="1"/>
          </p:cNvGraphicFramePr>
          <p:nvPr/>
        </p:nvGraphicFramePr>
        <p:xfrm>
          <a:off x="260859" y="2840018"/>
          <a:ext cx="4892050" cy="664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205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17970176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380427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683026156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B5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sp>
        <p:nvSpPr>
          <p:cNvPr id="225" name="Oval 224">
            <a:extLst>
              <a:ext uri="{FF2B5EF4-FFF2-40B4-BE49-F238E27FC236}">
                <a16:creationId xmlns:a16="http://schemas.microsoft.com/office/drawing/2014/main" id="{4787F402-438D-F044-3D4E-4B7857CDC527}"/>
              </a:ext>
            </a:extLst>
          </p:cNvPr>
          <p:cNvSpPr/>
          <p:nvPr/>
        </p:nvSpPr>
        <p:spPr>
          <a:xfrm>
            <a:off x="3660009" y="3319333"/>
            <a:ext cx="54000" cy="54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26" name="Table 139">
            <a:extLst>
              <a:ext uri="{FF2B5EF4-FFF2-40B4-BE49-F238E27FC236}">
                <a16:creationId xmlns:a16="http://schemas.microsoft.com/office/drawing/2014/main" id="{4D23BA25-9F9E-E8C6-C402-B3D60F34C188}"/>
              </a:ext>
            </a:extLst>
          </p:cNvPr>
          <p:cNvGraphicFramePr>
            <a:graphicFrameLocks noGrp="1"/>
          </p:cNvGraphicFramePr>
          <p:nvPr/>
        </p:nvGraphicFramePr>
        <p:xfrm>
          <a:off x="258328" y="3586040"/>
          <a:ext cx="4890858" cy="958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8694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Millions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Thousands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Ones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940172"/>
                  </a:ext>
                </a:extLst>
              </a:tr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2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pic>
        <p:nvPicPr>
          <p:cNvPr id="227" name="Graphic 226">
            <a:extLst>
              <a:ext uri="{FF2B5EF4-FFF2-40B4-BE49-F238E27FC236}">
                <a16:creationId xmlns:a16="http://schemas.microsoft.com/office/drawing/2014/main" id="{9C36BFBF-FA38-0135-B021-19F1FDDC6548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rcRect l="36343" t="35304" r="35371" b="35571"/>
          <a:stretch/>
        </p:blipFill>
        <p:spPr>
          <a:xfrm>
            <a:off x="3679241" y="2081375"/>
            <a:ext cx="505417" cy="502282"/>
          </a:xfrm>
          <a:prstGeom prst="rect">
            <a:avLst/>
          </a:prstGeom>
        </p:spPr>
      </p:pic>
      <p:pic>
        <p:nvPicPr>
          <p:cNvPr id="228" name="Graphic 227">
            <a:extLst>
              <a:ext uri="{FF2B5EF4-FFF2-40B4-BE49-F238E27FC236}">
                <a16:creationId xmlns:a16="http://schemas.microsoft.com/office/drawing/2014/main" id="{B4B76CBB-4F06-9913-E37C-65A91C8DA498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rcRect l="35647" t="35171" r="35982" b="35436"/>
          <a:stretch/>
        </p:blipFill>
        <p:spPr>
          <a:xfrm>
            <a:off x="4171464" y="2079072"/>
            <a:ext cx="506904" cy="506889"/>
          </a:xfrm>
          <a:prstGeom prst="rect">
            <a:avLst/>
          </a:prstGeom>
        </p:spPr>
      </p:pic>
      <p:pic>
        <p:nvPicPr>
          <p:cNvPr id="229" name="Graphic 228">
            <a:extLst>
              <a:ext uri="{FF2B5EF4-FFF2-40B4-BE49-F238E27FC236}">
                <a16:creationId xmlns:a16="http://schemas.microsoft.com/office/drawing/2014/main" id="{1163E1D7-ADCD-659C-2E76-9574CA903EF0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rcRect l="35207" t="35290" r="36506" b="35643"/>
          <a:stretch/>
        </p:blipFill>
        <p:spPr>
          <a:xfrm>
            <a:off x="4665172" y="2081375"/>
            <a:ext cx="505418" cy="502282"/>
          </a:xfrm>
          <a:prstGeom prst="rect">
            <a:avLst/>
          </a:prstGeom>
        </p:spPr>
      </p:pic>
      <p:pic>
        <p:nvPicPr>
          <p:cNvPr id="230" name="Picture 229" descr="A yellow circle with white numbers on it&#10;&#10;Description automatically generated">
            <a:extLst>
              <a:ext uri="{FF2B5EF4-FFF2-40B4-BE49-F238E27FC236}">
                <a16:creationId xmlns:a16="http://schemas.microsoft.com/office/drawing/2014/main" id="{3C88A6C3-6F1C-8F71-3434-18655FAB36EE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6333" t="35204" r="35211" b="35542"/>
          <a:stretch/>
        </p:blipFill>
        <p:spPr>
          <a:xfrm>
            <a:off x="2691834" y="2081027"/>
            <a:ext cx="506891" cy="502978"/>
          </a:xfrm>
          <a:prstGeom prst="rect">
            <a:avLst/>
          </a:prstGeom>
        </p:spPr>
      </p:pic>
      <p:pic>
        <p:nvPicPr>
          <p:cNvPr id="231" name="Picture 230" descr="A green circle with white numbers on it&#10;&#10;Description automatically generated">
            <a:extLst>
              <a:ext uri="{FF2B5EF4-FFF2-40B4-BE49-F238E27FC236}">
                <a16:creationId xmlns:a16="http://schemas.microsoft.com/office/drawing/2014/main" id="{1B28436D-9A0B-2505-779F-DB3D9312396C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35663" t="35141" r="35800" b="35511"/>
          <a:stretch/>
        </p:blipFill>
        <p:spPr>
          <a:xfrm>
            <a:off x="2196715" y="2080223"/>
            <a:ext cx="508313" cy="504586"/>
          </a:xfrm>
          <a:prstGeom prst="rect">
            <a:avLst/>
          </a:prstGeom>
        </p:spPr>
      </p:pic>
      <p:pic>
        <p:nvPicPr>
          <p:cNvPr id="232" name="Picture 231" descr="A blue circle with white numbers on it&#10;&#10;Description automatically generated">
            <a:extLst>
              <a:ext uri="{FF2B5EF4-FFF2-40B4-BE49-F238E27FC236}">
                <a16:creationId xmlns:a16="http://schemas.microsoft.com/office/drawing/2014/main" id="{5FDB0667-F76A-8A65-7498-05C54DFDACAC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35155" t="35025" r="36252" b="35494"/>
          <a:stretch/>
        </p:blipFill>
        <p:spPr>
          <a:xfrm>
            <a:off x="1701595" y="2079071"/>
            <a:ext cx="508314" cy="506890"/>
          </a:xfrm>
          <a:prstGeom prst="rect">
            <a:avLst/>
          </a:prstGeom>
        </p:spPr>
      </p:pic>
      <p:pic>
        <p:nvPicPr>
          <p:cNvPr id="233" name="Picture 232" descr="A purple circle with white numbers on it&#10;&#10;Description automatically generated">
            <a:extLst>
              <a:ext uri="{FF2B5EF4-FFF2-40B4-BE49-F238E27FC236}">
                <a16:creationId xmlns:a16="http://schemas.microsoft.com/office/drawing/2014/main" id="{4182AEF6-F7C4-2545-7A99-7CA57CC6C717}"/>
              </a:ext>
            </a:extLst>
          </p:cNvPr>
          <p:cNvPicPr>
            <a:picLocks noChangeAspect="1"/>
          </p:cNvPicPr>
          <p:nvPr/>
        </p:nvPicPr>
        <p:blipFill rotWithShape="1">
          <a:blip r:embed="rId21"/>
          <a:srcRect l="36220" t="34774" r="35188" b="35971"/>
          <a:stretch/>
        </p:blipFill>
        <p:spPr>
          <a:xfrm>
            <a:off x="1206477" y="2081028"/>
            <a:ext cx="508312" cy="502977"/>
          </a:xfrm>
          <a:prstGeom prst="rect">
            <a:avLst/>
          </a:prstGeom>
        </p:spPr>
      </p:pic>
      <p:pic>
        <p:nvPicPr>
          <p:cNvPr id="234" name="Picture 233" descr="A circle with numbers on it&#10;&#10;Description automatically generated">
            <a:extLst>
              <a:ext uri="{FF2B5EF4-FFF2-40B4-BE49-F238E27FC236}">
                <a16:creationId xmlns:a16="http://schemas.microsoft.com/office/drawing/2014/main" id="{0793AA33-917E-82DB-7196-9F4456689121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l="35860" t="34754" r="35664" b="35925"/>
          <a:stretch/>
        </p:blipFill>
        <p:spPr>
          <a:xfrm>
            <a:off x="714254" y="2081027"/>
            <a:ext cx="505417" cy="502978"/>
          </a:xfrm>
          <a:prstGeom prst="rect">
            <a:avLst/>
          </a:prstGeom>
        </p:spPr>
      </p:pic>
      <p:pic>
        <p:nvPicPr>
          <p:cNvPr id="235" name="Picture 234" descr="A number in a circle&#10;&#10;Description automatically generated">
            <a:extLst>
              <a:ext uri="{FF2B5EF4-FFF2-40B4-BE49-F238E27FC236}">
                <a16:creationId xmlns:a16="http://schemas.microsoft.com/office/drawing/2014/main" id="{476BFF77-E6B1-7CF6-1475-36BA8C366320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35827" t="34315" r="35713" b="36203"/>
          <a:stretch/>
        </p:blipFill>
        <p:spPr>
          <a:xfrm>
            <a:off x="3185531" y="2079072"/>
            <a:ext cx="506904" cy="506889"/>
          </a:xfrm>
          <a:prstGeom prst="rect">
            <a:avLst/>
          </a:prstGeom>
        </p:spPr>
      </p:pic>
      <p:pic>
        <p:nvPicPr>
          <p:cNvPr id="236" name="Picture 235" descr="A white circle with numbers on it&#10;&#10;Description automatically generated">
            <a:extLst>
              <a:ext uri="{FF2B5EF4-FFF2-40B4-BE49-F238E27FC236}">
                <a16:creationId xmlns:a16="http://schemas.microsoft.com/office/drawing/2014/main" id="{04268D6A-5012-1540-C77D-7218FEA1BB7F}"/>
              </a:ext>
            </a:extLst>
          </p:cNvPr>
          <p:cNvPicPr>
            <a:picLocks noChangeAspect="1"/>
          </p:cNvPicPr>
          <p:nvPr/>
        </p:nvPicPr>
        <p:blipFill rotWithShape="1">
          <a:blip r:embed="rId24"/>
          <a:srcRect l="35969" t="34404" r="35536" b="36110"/>
          <a:stretch/>
        </p:blipFill>
        <p:spPr>
          <a:xfrm>
            <a:off x="218976" y="2079064"/>
            <a:ext cx="508472" cy="506904"/>
          </a:xfrm>
          <a:prstGeom prst="rect">
            <a:avLst/>
          </a:prstGeom>
        </p:spPr>
      </p:pic>
      <p:pic>
        <p:nvPicPr>
          <p:cNvPr id="237" name="Picture 236" descr="A yellow circle with white numbers and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34577458-776F-7118-2109-B6FD5EBC1B23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121701" y="2045092"/>
            <a:ext cx="597927" cy="583200"/>
          </a:xfrm>
          <a:prstGeom prst="rect">
            <a:avLst/>
          </a:prstGeom>
        </p:spPr>
      </p:pic>
      <p:pic>
        <p:nvPicPr>
          <p:cNvPr id="238" name="Picture 237" descr="A green circle with white numbers&#10;&#10;Description automatically generated">
            <a:extLst>
              <a:ext uri="{FF2B5EF4-FFF2-40B4-BE49-F238E27FC236}">
                <a16:creationId xmlns:a16="http://schemas.microsoft.com/office/drawing/2014/main" id="{43F835C1-8151-6782-1B2F-85AEFF477A01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627601" y="2044305"/>
            <a:ext cx="599542" cy="584775"/>
          </a:xfrm>
          <a:prstGeom prst="rect">
            <a:avLst/>
          </a:prstGeom>
        </p:spPr>
      </p:pic>
      <p:pic>
        <p:nvPicPr>
          <p:cNvPr id="239" name="Picture 238">
            <a:extLst>
              <a:ext uri="{FF2B5EF4-FFF2-40B4-BE49-F238E27FC236}">
                <a16:creationId xmlns:a16="http://schemas.microsoft.com/office/drawing/2014/main" id="{30A2BADC-98D4-EEB8-03E8-0EE99BD5B1E6}"/>
              </a:ext>
            </a:extLst>
          </p:cNvPr>
          <p:cNvPicPr>
            <a:picLocks noChangeAspect="1"/>
          </p:cNvPicPr>
          <p:nvPr/>
        </p:nvPicPr>
        <p:blipFill>
          <a:blip r:embed="rId27"/>
          <a:srcRect/>
          <a:stretch/>
        </p:blipFill>
        <p:spPr>
          <a:xfrm>
            <a:off x="6135116" y="2045092"/>
            <a:ext cx="597928" cy="58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56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EC8EF3-9B86-FA85-618D-48BD4F98D4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6894" y="2188356"/>
            <a:ext cx="5950212" cy="248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30018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960FC2-F55F-A7A8-D35C-4F9DD6C649AF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55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        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1,100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550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 550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960FC2-F55F-A7A8-D35C-4F9DD6C649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2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1C092983-FA4A-C4B3-4A93-6B2E98C0C11B}"/>
              </a:ext>
            </a:extLst>
          </p:cNvPr>
          <p:cNvSpPr/>
          <p:nvPr/>
        </p:nvSpPr>
        <p:spPr>
          <a:xfrm>
            <a:off x="1149530" y="1673448"/>
            <a:ext cx="1066896" cy="444490"/>
          </a:xfrm>
          <a:prstGeom prst="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4931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09BBA13-FB60-59AC-55AD-855B297B5DC6}"/>
              </a:ext>
            </a:extLst>
          </p:cNvPr>
          <p:cNvSpPr/>
          <p:nvPr/>
        </p:nvSpPr>
        <p:spPr>
          <a:xfrm>
            <a:off x="1149530" y="1673448"/>
            <a:ext cx="1066896" cy="444490"/>
          </a:xfrm>
          <a:prstGeom prst="rect">
            <a:avLst/>
          </a:prstGeom>
          <a:solidFill>
            <a:schemeClr val="bg1"/>
          </a:solidFill>
          <a:ln w="28575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105602-F069-0416-E9AD-4B329683E0A3}"/>
              </a:ext>
            </a:extLst>
          </p:cNvPr>
          <p:cNvSpPr txBox="1"/>
          <p:nvPr/>
        </p:nvSpPr>
        <p:spPr>
          <a:xfrm>
            <a:off x="1177661" y="1633688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5,500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4CAD26D-6F57-706F-A64A-DF1FF784681C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55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        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1,100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550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 550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4CAD26D-6F57-706F-A64A-DF1FF78468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2"/>
                <a:stretch>
                  <a:fillRect l="-1626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7403D13E-79BE-E0DC-AFC5-D73F5D47E903}"/>
              </a:ext>
            </a:extLst>
          </p:cNvPr>
          <p:cNvSpPr txBox="1"/>
          <p:nvPr/>
        </p:nvSpPr>
        <p:spPr>
          <a:xfrm>
            <a:off x="2632166" y="340451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02291A-0866-C362-9585-73BFA31C06C5}"/>
              </a:ext>
            </a:extLst>
          </p:cNvPr>
          <p:cNvSpPr txBox="1"/>
          <p:nvPr/>
        </p:nvSpPr>
        <p:spPr>
          <a:xfrm>
            <a:off x="2828107" y="2907802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F9A3C0-E6F3-6F12-0B03-C6B619100686}"/>
              </a:ext>
            </a:extLst>
          </p:cNvPr>
          <p:cNvSpPr txBox="1"/>
          <p:nvPr/>
        </p:nvSpPr>
        <p:spPr>
          <a:xfrm>
            <a:off x="2741023" y="4175617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110</a:t>
            </a:r>
          </a:p>
        </p:txBody>
      </p:sp>
    </p:spTree>
    <p:extLst>
      <p:ext uri="{BB962C8B-B14F-4D97-AF65-F5344CB8AC3E}">
        <p14:creationId xmlns:p14="http://schemas.microsoft.com/office/powerpoint/2010/main" val="1719364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C7AAA87-211E-5CD6-6512-783293FD508F}"/>
              </a:ext>
            </a:extLst>
          </p:cNvPr>
          <p:cNvSpPr txBox="1"/>
          <p:nvPr/>
        </p:nvSpPr>
        <p:spPr>
          <a:xfrm>
            <a:off x="901832" y="554646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 has 13 straws. She wants to make them into triangles. How many triangles can she make?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8DAA51-D9E9-4A25-1178-330D1BAA94BF}"/>
              </a:ext>
            </a:extLst>
          </p:cNvPr>
          <p:cNvPicPr/>
          <p:nvPr/>
        </p:nvPicPr>
        <p:blipFill>
          <a:blip r:embed="rId2"/>
          <a:srcRect/>
          <a:stretch/>
        </p:blipFill>
        <p:spPr>
          <a:xfrm flipH="1">
            <a:off x="706011" y="565027"/>
            <a:ext cx="870376" cy="70550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3F5527E-27E9-CC68-C992-AA2803C6EB0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55" y="1533021"/>
            <a:ext cx="912133" cy="11385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4C35959-7562-EBFA-091F-B91B90CB9AB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019" y="1533021"/>
            <a:ext cx="912133" cy="11385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7C9BA0-F6F3-6298-FC2E-DF02F6DB87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783" y="1533021"/>
            <a:ext cx="912133" cy="11385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6E4FE69-51B3-1650-0835-5E04DE3E4C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547" y="1533021"/>
            <a:ext cx="912133" cy="11385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5EBA3A8-BA68-24F6-4B4E-6B9E16226C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311" y="1533021"/>
            <a:ext cx="912133" cy="11385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DA6FC7E-8C59-3FBA-383D-596C0690C7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075" y="1533021"/>
            <a:ext cx="912133" cy="113853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D5A5D96-296F-407D-5D1F-746CA08091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839" y="1533021"/>
            <a:ext cx="912133" cy="11385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E9BFC8E-E2AF-7001-B12E-8344F4799B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603" y="1533021"/>
            <a:ext cx="912133" cy="113853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0EC3A7F-F7BA-1BEA-8E34-5C13933077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6368" y="1533021"/>
            <a:ext cx="912133" cy="113853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3AF3D98-2ED4-D167-3C26-33090E41B42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133" y="1533021"/>
            <a:ext cx="912133" cy="113853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0C1FEDE-D06E-4787-4649-0A5ACF52DC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898" y="1533021"/>
            <a:ext cx="912133" cy="113853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D0492B1-835C-5A9C-68CF-33F02345B8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663" y="1533021"/>
            <a:ext cx="912133" cy="113853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E34C345-DF57-D8DD-060C-B799E695272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429" y="1533021"/>
            <a:ext cx="912133" cy="113853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7BC9DAD-92FC-226A-461F-0DD6DB0A91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56" y="3383711"/>
            <a:ext cx="912133" cy="113853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6932BBF-058C-00D1-3206-E589B768DA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1749569" y="3321833"/>
            <a:ext cx="912133" cy="113853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98AEE46-FC5B-A4A8-CAAB-BD6097EFD5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1408555" y="3911179"/>
            <a:ext cx="912133" cy="113853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A17B5FA-3EB8-06AD-611D-DF5ACF1AF27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411" y="3383711"/>
            <a:ext cx="912133" cy="113853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CC75D15-D45B-E029-6E8B-150C13F02E9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3522328" y="3321833"/>
            <a:ext cx="912133" cy="113853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3802907-F452-4D3C-5559-4080ECFCA5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196706" y="3865003"/>
            <a:ext cx="912133" cy="113853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801A244-7AB4-5D27-653E-C46170489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636" y="3383711"/>
            <a:ext cx="912133" cy="113853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9825F1B-1A7B-0097-C6BF-176565ABDF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5160061" y="3321833"/>
            <a:ext cx="912133" cy="113853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64BE8F5-4268-8E37-01D2-117FD95E64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4812075" y="3877199"/>
            <a:ext cx="912133" cy="113853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34F68C1-1723-FD8D-14E6-9A166F6751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844" y="3383711"/>
            <a:ext cx="912133" cy="113853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EF33419-243A-8398-046B-07FF290145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6866098" y="3321833"/>
            <a:ext cx="912133" cy="113853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802B1E5-EA80-090A-17A8-62E7E08117E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6513043" y="3884612"/>
            <a:ext cx="912133" cy="113853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D3CC998E-1193-8006-4DBB-82B768E676B7}"/>
                  </a:ext>
                </a:extLst>
              </p:cNvPr>
              <p:cNvSpPr txBox="1"/>
              <p:nvPr/>
            </p:nvSpPr>
            <p:spPr>
              <a:xfrm>
                <a:off x="2935519" y="5261483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D3CC998E-1193-8006-4DBB-82B768E676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5519" y="5261483"/>
                <a:ext cx="1805053" cy="523220"/>
              </a:xfrm>
              <a:prstGeom prst="rect">
                <a:avLst/>
              </a:prstGeom>
              <a:blipFill>
                <a:blip r:embed="rId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3094B173-8E3E-7B71-A2C3-01EADD44DC00}"/>
              </a:ext>
            </a:extLst>
          </p:cNvPr>
          <p:cNvSpPr txBox="1"/>
          <p:nvPr/>
        </p:nvSpPr>
        <p:spPr>
          <a:xfrm>
            <a:off x="3990445" y="5261483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r1</a:t>
            </a:r>
          </a:p>
        </p:txBody>
      </p:sp>
      <p:sp>
        <p:nvSpPr>
          <p:cNvPr id="31" name="Thought Bubble: Cloud 30">
            <a:extLst>
              <a:ext uri="{FF2B5EF4-FFF2-40B4-BE49-F238E27FC236}">
                <a16:creationId xmlns:a16="http://schemas.microsoft.com/office/drawing/2014/main" id="{BF94799B-C4C3-9123-5BFE-FFC2345BF201}"/>
              </a:ext>
            </a:extLst>
          </p:cNvPr>
          <p:cNvSpPr/>
          <p:nvPr/>
        </p:nvSpPr>
        <p:spPr>
          <a:xfrm>
            <a:off x="749502" y="1472494"/>
            <a:ext cx="4785023" cy="1591280"/>
          </a:xfrm>
          <a:prstGeom prst="cloudCallout">
            <a:avLst>
              <a:gd name="adj1" fmla="val -35897"/>
              <a:gd name="adj2" fmla="val 69140"/>
            </a:avLst>
          </a:prstGeom>
          <a:solidFill>
            <a:schemeClr val="bg1"/>
          </a:solidFill>
          <a:ln w="3810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What do we mean by “remainder”?</a:t>
            </a:r>
          </a:p>
        </p:txBody>
      </p:sp>
    </p:spTree>
    <p:extLst>
      <p:ext uri="{BB962C8B-B14F-4D97-AF65-F5344CB8AC3E}">
        <p14:creationId xmlns:p14="http://schemas.microsoft.com/office/powerpoint/2010/main" val="2314028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475C5C3-ADA6-2A0A-1D0B-89B5D5D13915}"/>
              </a:ext>
            </a:extLst>
          </p:cNvPr>
          <p:cNvSpPr txBox="1"/>
          <p:nvPr/>
        </p:nvSpPr>
        <p:spPr>
          <a:xfrm>
            <a:off x="1200948" y="537368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Tommy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14 straws. He wants to make them into triangles. How many triangles can he make?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4281A9-400A-DE35-DF44-FB031C4956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 flipH="1">
            <a:off x="849434" y="460890"/>
            <a:ext cx="703028" cy="60143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8021735-4C3C-CB09-C38C-7C4CCCABDE59}"/>
                  </a:ext>
                </a:extLst>
              </p:cNvPr>
              <p:cNvSpPr txBox="1"/>
              <p:nvPr/>
            </p:nvSpPr>
            <p:spPr>
              <a:xfrm>
                <a:off x="3041491" y="1632474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8021735-4C3C-CB09-C38C-7C4CCCABDE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1491" y="1632474"/>
                <a:ext cx="1805053" cy="523220"/>
              </a:xfrm>
              <a:prstGeom prst="rect">
                <a:avLst/>
              </a:prstGeom>
              <a:blipFill>
                <a:blip r:embed="rId3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6BD532F8-6C32-D547-17A9-49E3976C3A7C}"/>
              </a:ext>
            </a:extLst>
          </p:cNvPr>
          <p:cNvSpPr txBox="1"/>
          <p:nvPr/>
        </p:nvSpPr>
        <p:spPr>
          <a:xfrm>
            <a:off x="4093576" y="1632474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r2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700160B-C0B5-949B-253D-F02EF511C6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54" y="2314749"/>
            <a:ext cx="912133" cy="11385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C17B987-68B8-95BF-D72E-57AE36E9825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364" y="2314749"/>
            <a:ext cx="912133" cy="11385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05CE233-84C3-E7F3-ED8A-D8244737A6B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374" y="2314749"/>
            <a:ext cx="912133" cy="11385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887D974-1222-1C13-CF02-5E9D82CAF8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384" y="2314749"/>
            <a:ext cx="912133" cy="113853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AA6921A-DB28-3545-A132-7601902705A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394" y="2314749"/>
            <a:ext cx="912133" cy="11385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E6D2C8F-4D88-BA0C-9D56-7D643D05D2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404" y="2314749"/>
            <a:ext cx="912133" cy="113853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9945D2C-F1F7-09CB-536A-91A83071E7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414" y="2314749"/>
            <a:ext cx="912133" cy="113853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26B67D3-B0B9-2F6D-93BA-A67479A0D35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424" y="2314749"/>
            <a:ext cx="912133" cy="113853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82BCBDE-6C77-180F-BDE9-62DE6E16CF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434" y="2314749"/>
            <a:ext cx="912133" cy="113853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049C057-4745-6513-EE62-8149FB97D1C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444" y="2314749"/>
            <a:ext cx="912133" cy="113853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D3B3A0C-1B63-CC20-EA36-E29E6A90F31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454" y="2314749"/>
            <a:ext cx="912133" cy="113853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E38F210-0993-CDB1-3C08-3184A486D37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2464" y="2314749"/>
            <a:ext cx="912133" cy="113853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FA3E59B-D5B8-4840-FEB5-0A47A0CD607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9474" y="2314749"/>
            <a:ext cx="912133" cy="113853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44667A4-42CC-7A3F-8AD5-D5DA7AA7580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637" y="4161237"/>
            <a:ext cx="912133" cy="113853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5E0A3A2-39BF-2A38-59F1-FF97875CA7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1627350" y="4099359"/>
            <a:ext cx="912133" cy="113853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0E99CAA-4D47-EDB9-C83B-851C8DB022B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1286336" y="4688705"/>
            <a:ext cx="912133" cy="113853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50C8942-7278-D8A2-CF3C-86A11E8FA3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92" y="4161237"/>
            <a:ext cx="912133" cy="113853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5B77796-CF48-0AF3-DD9E-B8D4504112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3400109" y="4099359"/>
            <a:ext cx="912133" cy="113853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487AADC-BFC2-C3A8-92C1-931A1A3F2D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074487" y="4642529"/>
            <a:ext cx="912133" cy="113853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0835CA1-21A3-3718-E7EF-8AD8978C17E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417" y="4161237"/>
            <a:ext cx="912133" cy="113853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F9124E7-1107-79C0-2BE4-72D31C17739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5037842" y="4099359"/>
            <a:ext cx="912133" cy="113853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471D7D3-C9A0-053E-650B-4244C1337A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4689856" y="4654725"/>
            <a:ext cx="912133" cy="113853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A02E73E-03ED-053C-EAFD-68B93C4A3BD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25" y="4161237"/>
            <a:ext cx="912133" cy="113853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8013DB4-86AE-4446-BDE0-AD40049AC8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6743879" y="4099359"/>
            <a:ext cx="912133" cy="113853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8623EA0-DEDF-1A7C-9C73-E07C4629417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6390824" y="4662138"/>
            <a:ext cx="912133" cy="113853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21E3889-E379-9F0E-BB31-C51D9294E7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484" y="2318951"/>
            <a:ext cx="912133" cy="113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672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4C0104-82F5-0D8A-6B26-964DABE860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380" y="2318951"/>
            <a:ext cx="912133" cy="113853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5A5E22-6558-DFEC-F089-8E05BE6938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637" y="4161237"/>
            <a:ext cx="912133" cy="113853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307EBAB-6187-2C8E-A556-6104AA50E0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1627350" y="4099359"/>
            <a:ext cx="912133" cy="11385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A54423-947F-7ACD-238A-1C43B18EA81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1286336" y="4688705"/>
            <a:ext cx="912133" cy="11385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092148-18F8-A281-8CEB-2E569FA8AD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92" y="4161237"/>
            <a:ext cx="912133" cy="11385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11FA161-B8FF-9933-08D7-1598E56BBC3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3400109" y="4099359"/>
            <a:ext cx="912133" cy="11385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9A139F3-C423-0173-BBC4-4246F5642AE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3074487" y="4642529"/>
            <a:ext cx="912133" cy="11385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C715D7A-F570-1A8F-219D-D1140F5F73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417" y="4161237"/>
            <a:ext cx="912133" cy="113853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82D4CC0-D8D4-BCCD-9528-EF0CD81EEA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5037842" y="4099359"/>
            <a:ext cx="912133" cy="11385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2BF5C45-1309-44F1-BB1A-4D4A95E47C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4689856" y="4654725"/>
            <a:ext cx="912133" cy="113853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3348DD5-DBB0-C49C-DAE0-7CB1F25AD8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25" y="4161237"/>
            <a:ext cx="912133" cy="113853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FC41D06-A282-836C-30BC-3398ADD604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6743879" y="4099359"/>
            <a:ext cx="912133" cy="113853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0A29F77-FCC1-3849-D236-3590FA1019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6390824" y="4662138"/>
            <a:ext cx="912133" cy="113853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3662F3D-ACA6-7422-C93D-8386DE7B73E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364" y="2323153"/>
            <a:ext cx="912133" cy="113853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F75D11F-85A1-4C9B-DF1A-FD1781E72578}"/>
              </a:ext>
            </a:extLst>
          </p:cNvPr>
          <p:cNvSpPr txBox="1"/>
          <p:nvPr/>
        </p:nvSpPr>
        <p:spPr>
          <a:xfrm>
            <a:off x="901832" y="650130"/>
            <a:ext cx="729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Dora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has 15 straws. She wants to make them into triangles. How many triangles can she make?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34F4606-B633-057B-EC74-E13E3EC9917A}"/>
                  </a:ext>
                </a:extLst>
              </p:cNvPr>
              <p:cNvSpPr txBox="1"/>
              <p:nvPr/>
            </p:nvSpPr>
            <p:spPr>
              <a:xfrm>
                <a:off x="3069170" y="1593992"/>
                <a:ext cx="18050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34F4606-B633-057B-EC74-E13E3EC991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9170" y="1593992"/>
                <a:ext cx="1805053" cy="523220"/>
              </a:xfrm>
              <a:prstGeom prst="rect">
                <a:avLst/>
              </a:prstGeom>
              <a:blipFill>
                <a:blip r:embed="rId3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3D728BCD-130B-EB0B-F0D1-8223D1D190B5}"/>
              </a:ext>
            </a:extLst>
          </p:cNvPr>
          <p:cNvSpPr txBox="1"/>
          <p:nvPr/>
        </p:nvSpPr>
        <p:spPr>
          <a:xfrm>
            <a:off x="3971696" y="1593992"/>
            <a:ext cx="180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2BB7530-5CA1-B964-BA80-FAE36360C49B}"/>
              </a:ext>
            </a:extLst>
          </p:cNvPr>
          <p:cNvPicPr/>
          <p:nvPr/>
        </p:nvPicPr>
        <p:blipFill>
          <a:blip r:embed="rId4"/>
          <a:srcRect/>
          <a:stretch/>
        </p:blipFill>
        <p:spPr>
          <a:xfrm flipH="1">
            <a:off x="774657" y="544312"/>
            <a:ext cx="716166" cy="63268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CF493FF-7ACE-66EC-B23D-DBA7E581D3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037" y="2327355"/>
            <a:ext cx="912133" cy="113853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30A42BB-3640-960A-B2B2-BA610BBB1DF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260" y="2281624"/>
            <a:ext cx="912133" cy="113853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E4CCA15-574B-7CBE-E952-E8F8DFF8F8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72761">
            <a:off x="4487973" y="2219746"/>
            <a:ext cx="912133" cy="113853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6521778-8766-130F-C748-381544CB95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30728">
            <a:off x="4146959" y="2809092"/>
            <a:ext cx="912133" cy="113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289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24AA68-0354-1DBF-1A3B-EE80173645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32" y="3147734"/>
            <a:ext cx="655069" cy="638935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7FC20C2-C17D-5348-8101-6394A358C8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4260641"/>
              </p:ext>
            </p:extLst>
          </p:nvPr>
        </p:nvGraphicFramePr>
        <p:xfrm>
          <a:off x="570958" y="1542699"/>
          <a:ext cx="5214964" cy="412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B4018D7-2362-7B3F-F358-FF766DA6A7B0}"/>
                  </a:ext>
                </a:extLst>
              </p:cNvPr>
              <p:cNvSpPr txBox="1"/>
              <p:nvPr/>
            </p:nvSpPr>
            <p:spPr>
              <a:xfrm>
                <a:off x="-84449" y="468778"/>
                <a:ext cx="72911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,291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6B4018D7-2362-7B3F-F358-FF766DA6A7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84449" y="468778"/>
                <a:ext cx="7291192" cy="523220"/>
              </a:xfrm>
              <a:prstGeom prst="rect">
                <a:avLst/>
              </a:prstGeom>
              <a:blipFill>
                <a:blip r:embed="rId3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100D56F6-2986-A181-E52C-64B6FCC045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32" y="1982310"/>
            <a:ext cx="655069" cy="6389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98EA816-4B78-5113-330C-4E6CF94141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567" y="1982310"/>
            <a:ext cx="655069" cy="63893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D8E3034-E916-C559-6EA4-6D1BF1C3D4C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32" y="2535178"/>
            <a:ext cx="655069" cy="63893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E21B386-3AC3-18FA-F548-138725B079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567" y="2535178"/>
            <a:ext cx="655069" cy="63893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CBDF1C6-4AC5-1203-FF20-447A306FEB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164" y="1982310"/>
            <a:ext cx="655070" cy="63893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34BC389-1A62-6794-9331-72BF8EA255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632" y="1982310"/>
            <a:ext cx="655070" cy="63893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70257A8-8E57-6D40-948C-CC2F9C0B5DE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49" y="1982310"/>
            <a:ext cx="669379" cy="652892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72BCE7F-DC1D-DF5B-F3C3-169C8111DE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0030812"/>
              </p:ext>
            </p:extLst>
          </p:nvPr>
        </p:nvGraphicFramePr>
        <p:xfrm>
          <a:off x="5836517" y="2224902"/>
          <a:ext cx="2259954" cy="1952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6659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376659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376659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376659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376659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  <a:gridCol w="376659">
                  <a:extLst>
                    <a:ext uri="{9D8B030D-6E8A-4147-A177-3AD203B41FA5}">
                      <a16:colId xmlns:a16="http://schemas.microsoft.com/office/drawing/2014/main" val="343849920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0717288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705C1811-0B8A-E095-C10B-1657F5420DB4}"/>
              </a:ext>
            </a:extLst>
          </p:cNvPr>
          <p:cNvSpPr txBox="1"/>
          <p:nvPr/>
        </p:nvSpPr>
        <p:spPr>
          <a:xfrm>
            <a:off x="6224172" y="246683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7E336A8-62C5-A4D9-E08A-3226C40F7A4A}"/>
              </a:ext>
            </a:extLst>
          </p:cNvPr>
          <p:cNvSpPr txBox="1"/>
          <p:nvPr/>
        </p:nvSpPr>
        <p:spPr>
          <a:xfrm>
            <a:off x="6598812" y="246683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CA73237-2BAA-8DB7-BD85-762251D3A071}"/>
              </a:ext>
            </a:extLst>
          </p:cNvPr>
          <p:cNvSpPr txBox="1"/>
          <p:nvPr/>
        </p:nvSpPr>
        <p:spPr>
          <a:xfrm>
            <a:off x="6978334" y="246683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11621E0-9C48-45F5-E4D0-C197C6B7EE15}"/>
              </a:ext>
            </a:extLst>
          </p:cNvPr>
          <p:cNvSpPr txBox="1"/>
          <p:nvPr/>
        </p:nvSpPr>
        <p:spPr>
          <a:xfrm>
            <a:off x="7354676" y="246683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141A408-3888-253B-8377-82061C6E35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939" y="1998646"/>
            <a:ext cx="664719" cy="64834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FF72562-49E7-1BD9-C84B-C6A863FC12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770" y="1998646"/>
            <a:ext cx="664719" cy="648347"/>
          </a:xfrm>
          <a:prstGeom prst="rect">
            <a:avLst/>
          </a:prstGeom>
        </p:spPr>
      </p:pic>
      <p:sp>
        <p:nvSpPr>
          <p:cNvPr id="19" name="L-Shape 18">
            <a:extLst>
              <a:ext uri="{FF2B5EF4-FFF2-40B4-BE49-F238E27FC236}">
                <a16:creationId xmlns:a16="http://schemas.microsoft.com/office/drawing/2014/main" id="{12F3C7E9-D7B4-6AD7-8336-B0C61EB5758E}"/>
              </a:ext>
            </a:extLst>
          </p:cNvPr>
          <p:cNvSpPr/>
          <p:nvPr/>
        </p:nvSpPr>
        <p:spPr>
          <a:xfrm flipV="1">
            <a:off x="600537" y="1998645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7AC17EE-C89F-E3C7-80BF-3BE3B85AF1AF}"/>
              </a:ext>
            </a:extLst>
          </p:cNvPr>
          <p:cNvCxnSpPr/>
          <p:nvPr/>
        </p:nvCxnSpPr>
        <p:spPr>
          <a:xfrm flipV="1">
            <a:off x="615123" y="3247391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552F9454-CF40-DFAC-A816-6638831BDF3C}"/>
              </a:ext>
            </a:extLst>
          </p:cNvPr>
          <p:cNvCxnSpPr/>
          <p:nvPr/>
        </p:nvCxnSpPr>
        <p:spPr>
          <a:xfrm>
            <a:off x="1206301" y="3466796"/>
            <a:ext cx="759422" cy="0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>
            <a:extLst>
              <a:ext uri="{FF2B5EF4-FFF2-40B4-BE49-F238E27FC236}">
                <a16:creationId xmlns:a16="http://schemas.microsoft.com/office/drawing/2014/main" id="{C450BF67-89F5-0F90-65A3-832B91542E2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358" y="2573759"/>
            <a:ext cx="664719" cy="64834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BB843BB-7D2C-24C1-D398-ED6BBA5664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189" y="2573759"/>
            <a:ext cx="664719" cy="64834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AF105CF-686D-6962-8A7D-27C8C8FB21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815" y="3147734"/>
            <a:ext cx="664719" cy="64834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E942C4C-10FD-EFB3-50E8-E50895EE35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646" y="3147734"/>
            <a:ext cx="664719" cy="64834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D0F2C05-1D38-533C-2C2A-669A040AFBB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8234" y="3722847"/>
            <a:ext cx="664719" cy="64834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7B784B7-D68A-6351-F419-DDBBB5525E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065" y="3722847"/>
            <a:ext cx="664719" cy="64834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66A82E6-E6BD-ECE7-2CE2-2CD33121CB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410" y="4299081"/>
            <a:ext cx="664719" cy="648347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2F959E8B-AC6C-E0B3-7AD5-8C4EB10006BE}"/>
              </a:ext>
            </a:extLst>
          </p:cNvPr>
          <p:cNvSpPr txBox="1"/>
          <p:nvPr/>
        </p:nvSpPr>
        <p:spPr>
          <a:xfrm>
            <a:off x="6493812" y="2855822"/>
            <a:ext cx="340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CDC4933E-818F-549A-A1C8-650C6B0EFB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164" y="2565152"/>
            <a:ext cx="655070" cy="63893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24F9FE76-5820-A298-A3B2-FDF79BDA33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632" y="2565152"/>
            <a:ext cx="655070" cy="63893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87C6CC4-B5A8-8D59-0DEE-8C480408AE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164" y="3149417"/>
            <a:ext cx="655070" cy="63893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1FA8F00-29ED-B06C-00CA-1CFA3D69C8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632" y="3149417"/>
            <a:ext cx="655070" cy="63893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1AB4F26-F029-9F3D-AA12-34C906AD10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164" y="3732259"/>
            <a:ext cx="655070" cy="63893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C403B27-6A23-BA6F-3FBF-295882A06D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632" y="3732259"/>
            <a:ext cx="655070" cy="63893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6AF2D5F7-3559-BB7B-0E7C-4CAF81760D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164" y="4289123"/>
            <a:ext cx="655070" cy="63893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6C313C8-D606-027E-254F-4F5A03FFF5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632" y="4289123"/>
            <a:ext cx="655070" cy="63893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562B2368-3DAE-91C0-AC04-A57D1D021D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164" y="4871965"/>
            <a:ext cx="655070" cy="63893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35361BCE-0C6F-3173-EEEB-B5156A2181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632" y="4871965"/>
            <a:ext cx="655070" cy="638935"/>
          </a:xfrm>
          <a:prstGeom prst="rect">
            <a:avLst/>
          </a:prstGeom>
        </p:spPr>
      </p:pic>
      <p:sp>
        <p:nvSpPr>
          <p:cNvPr id="40" name="L-Shape 39">
            <a:extLst>
              <a:ext uri="{FF2B5EF4-FFF2-40B4-BE49-F238E27FC236}">
                <a16:creationId xmlns:a16="http://schemas.microsoft.com/office/drawing/2014/main" id="{A6FABC9A-6F37-8825-C61C-661CA519824E}"/>
              </a:ext>
            </a:extLst>
          </p:cNvPr>
          <p:cNvSpPr/>
          <p:nvPr/>
        </p:nvSpPr>
        <p:spPr>
          <a:xfrm flipV="1">
            <a:off x="1916351" y="2025867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L-Shape 40">
            <a:extLst>
              <a:ext uri="{FF2B5EF4-FFF2-40B4-BE49-F238E27FC236}">
                <a16:creationId xmlns:a16="http://schemas.microsoft.com/office/drawing/2014/main" id="{6B8098CB-5477-4840-BBB1-49C5D72D85E6}"/>
              </a:ext>
            </a:extLst>
          </p:cNvPr>
          <p:cNvSpPr/>
          <p:nvPr/>
        </p:nvSpPr>
        <p:spPr>
          <a:xfrm flipV="1">
            <a:off x="1916351" y="3201333"/>
            <a:ext cx="1184595" cy="1130815"/>
          </a:xfrm>
          <a:prstGeom prst="corner">
            <a:avLst>
              <a:gd name="adj1" fmla="val 100000"/>
              <a:gd name="adj2" fmla="val 48260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L-Shape 41">
            <a:extLst>
              <a:ext uri="{FF2B5EF4-FFF2-40B4-BE49-F238E27FC236}">
                <a16:creationId xmlns:a16="http://schemas.microsoft.com/office/drawing/2014/main" id="{0128C837-C6B6-1D4C-EE5B-A39DEEA8E70A}"/>
              </a:ext>
            </a:extLst>
          </p:cNvPr>
          <p:cNvSpPr/>
          <p:nvPr/>
        </p:nvSpPr>
        <p:spPr>
          <a:xfrm flipV="1">
            <a:off x="1916351" y="4321548"/>
            <a:ext cx="1184595" cy="1130815"/>
          </a:xfrm>
          <a:prstGeom prst="corner">
            <a:avLst>
              <a:gd name="adj1" fmla="val 100000"/>
              <a:gd name="adj2" fmla="val 48260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L-Shape 42">
            <a:extLst>
              <a:ext uri="{FF2B5EF4-FFF2-40B4-BE49-F238E27FC236}">
                <a16:creationId xmlns:a16="http://schemas.microsoft.com/office/drawing/2014/main" id="{C92FE531-AC54-0FA2-A105-023530806D0E}"/>
              </a:ext>
            </a:extLst>
          </p:cNvPr>
          <p:cNvSpPr/>
          <p:nvPr/>
        </p:nvSpPr>
        <p:spPr>
          <a:xfrm flipV="1">
            <a:off x="3245367" y="1994003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L-Shape 43">
            <a:extLst>
              <a:ext uri="{FF2B5EF4-FFF2-40B4-BE49-F238E27FC236}">
                <a16:creationId xmlns:a16="http://schemas.microsoft.com/office/drawing/2014/main" id="{058C8FE5-9489-549A-E476-F14AA01A7332}"/>
              </a:ext>
            </a:extLst>
          </p:cNvPr>
          <p:cNvSpPr/>
          <p:nvPr/>
        </p:nvSpPr>
        <p:spPr>
          <a:xfrm flipV="1">
            <a:off x="3245366" y="3164022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5C9C0A1E-633A-08C9-10B5-9CDDF5A4CCCA}"/>
              </a:ext>
            </a:extLst>
          </p:cNvPr>
          <p:cNvCxnSpPr/>
          <p:nvPr/>
        </p:nvCxnSpPr>
        <p:spPr>
          <a:xfrm flipV="1">
            <a:off x="3209640" y="4390535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3875D0A6-495F-7619-C561-AE5BDCEC0D5A}"/>
              </a:ext>
            </a:extLst>
          </p:cNvPr>
          <p:cNvCxnSpPr/>
          <p:nvPr/>
        </p:nvCxnSpPr>
        <p:spPr>
          <a:xfrm flipV="1">
            <a:off x="3800818" y="4480519"/>
            <a:ext cx="759422" cy="129421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" name="Picture 46">
            <a:extLst>
              <a:ext uri="{FF2B5EF4-FFF2-40B4-BE49-F238E27FC236}">
                <a16:creationId xmlns:a16="http://schemas.microsoft.com/office/drawing/2014/main" id="{839735B0-11A7-13EF-08D2-97730F17D8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49" y="2578522"/>
            <a:ext cx="669379" cy="652892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30A34247-5CCF-CEAF-3185-A1C89A045B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708" y="2594499"/>
            <a:ext cx="669379" cy="65289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6F16C356-8F0E-62A0-48C2-162E39BAB2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49" y="3162988"/>
            <a:ext cx="669379" cy="652892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5D6FD5A-5976-BB0A-21AD-B391705213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708" y="3178965"/>
            <a:ext cx="669379" cy="652892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6E6A0461-B4F2-967B-F9F4-F1D85ADC92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49" y="3758599"/>
            <a:ext cx="669379" cy="652892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804220D1-1D5F-85D5-AA03-63F42A6655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708" y="3774576"/>
            <a:ext cx="669379" cy="652892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3A60CD59-E825-646C-44CF-9DD9B5BD92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49" y="4343065"/>
            <a:ext cx="669379" cy="652892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34803C90-5AB9-D60C-3444-8A840C0708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708" y="4359042"/>
            <a:ext cx="669379" cy="652892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51586ECA-8579-0178-3BAF-0FCC370B44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549" y="4992846"/>
            <a:ext cx="669379" cy="652892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305D008B-B8A8-181A-341A-15EA4E22EF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708" y="5008823"/>
            <a:ext cx="669379" cy="652892"/>
          </a:xfrm>
          <a:prstGeom prst="rect">
            <a:avLst/>
          </a:prstGeom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id="{86204C7B-8165-E3A4-9F02-BC114447B4BC}"/>
              </a:ext>
            </a:extLst>
          </p:cNvPr>
          <p:cNvSpPr txBox="1"/>
          <p:nvPr/>
        </p:nvSpPr>
        <p:spPr>
          <a:xfrm>
            <a:off x="7206743" y="2855823"/>
            <a:ext cx="340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58" name="L-Shape 57">
            <a:extLst>
              <a:ext uri="{FF2B5EF4-FFF2-40B4-BE49-F238E27FC236}">
                <a16:creationId xmlns:a16="http://schemas.microsoft.com/office/drawing/2014/main" id="{B194059D-5C8F-A690-086B-850871965C2E}"/>
              </a:ext>
            </a:extLst>
          </p:cNvPr>
          <p:cNvSpPr/>
          <p:nvPr/>
        </p:nvSpPr>
        <p:spPr>
          <a:xfrm flipV="1">
            <a:off x="4523952" y="4401624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L-Shape 58">
            <a:extLst>
              <a:ext uri="{FF2B5EF4-FFF2-40B4-BE49-F238E27FC236}">
                <a16:creationId xmlns:a16="http://schemas.microsoft.com/office/drawing/2014/main" id="{3F0D1634-388A-C4BB-2533-F08EEABAC99D}"/>
              </a:ext>
            </a:extLst>
          </p:cNvPr>
          <p:cNvSpPr/>
          <p:nvPr/>
        </p:nvSpPr>
        <p:spPr>
          <a:xfrm flipV="1">
            <a:off x="4526054" y="3207185"/>
            <a:ext cx="1184595" cy="1175467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2FFA709-C95D-0F59-9017-754B2C14A6C1}"/>
              </a:ext>
            </a:extLst>
          </p:cNvPr>
          <p:cNvSpPr txBox="1"/>
          <p:nvPr/>
        </p:nvSpPr>
        <p:spPr>
          <a:xfrm>
            <a:off x="7672009" y="2463572"/>
            <a:ext cx="1305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CDC8E32B-5562-C2E0-0043-FF2E7D8BD3B0}"/>
                  </a:ext>
                </a:extLst>
              </p:cNvPr>
              <p:cNvSpPr txBox="1"/>
              <p:nvPr/>
            </p:nvSpPr>
            <p:spPr>
              <a:xfrm>
                <a:off x="4274520" y="478651"/>
                <a:ext cx="18394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1,322 r3</a:t>
                </a:r>
              </a:p>
            </p:txBody>
          </p:sp>
        </mc:Choice>
        <mc:Fallback xmlns="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CDC8E32B-5562-C2E0-0043-FF2E7D8BD3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4520" y="478651"/>
                <a:ext cx="1839430" cy="523220"/>
              </a:xfrm>
              <a:prstGeom prst="rect">
                <a:avLst/>
              </a:prstGeom>
              <a:blipFill>
                <a:blip r:embed="rId7"/>
                <a:stretch>
                  <a:fillRect t="-11765" r="-331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30923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8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9" grpId="0" animBg="1"/>
      <p:bldP spid="29" grpId="0"/>
      <p:bldP spid="40" grpId="0" animBg="1"/>
      <p:bldP spid="41" grpId="0" animBg="1"/>
      <p:bldP spid="42" grpId="0" animBg="1"/>
      <p:bldP spid="43" grpId="0" animBg="1"/>
      <p:bldP spid="44" grpId="0" animBg="1"/>
      <p:bldP spid="57" grpId="0"/>
      <p:bldP spid="58" grpId="0" animBg="1"/>
      <p:bldP spid="59" grpId="0" animBg="1"/>
      <p:bldP spid="60" grpId="0"/>
      <p:bldP spid="6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E831C8-DD2D-A13B-A9BB-3E4B4B584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8498" y="424445"/>
            <a:ext cx="747045" cy="7470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2A3D7ED-0088-3960-887C-8A5D66D4EAE7}"/>
              </a:ext>
            </a:extLst>
          </p:cNvPr>
          <p:cNvSpPr txBox="1"/>
          <p:nvPr/>
        </p:nvSpPr>
        <p:spPr>
          <a:xfrm>
            <a:off x="5481342" y="56713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7078AA-3ABD-EBB5-B68B-2C7C2F078ECF}"/>
              </a:ext>
            </a:extLst>
          </p:cNvPr>
          <p:cNvSpPr txBox="1"/>
          <p:nvPr/>
        </p:nvSpPr>
        <p:spPr>
          <a:xfrm>
            <a:off x="-899215" y="371694"/>
            <a:ext cx="7291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Complete the divisions.	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F8E81B0-9A4B-6D63-F1BA-BF0CFE3169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0986532"/>
              </p:ext>
            </p:extLst>
          </p:nvPr>
        </p:nvGraphicFramePr>
        <p:xfrm>
          <a:off x="1395610" y="1974577"/>
          <a:ext cx="2754752" cy="1733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4344">
                  <a:extLst>
                    <a:ext uri="{9D8B030D-6E8A-4147-A177-3AD203B41FA5}">
                      <a16:colId xmlns:a16="http://schemas.microsoft.com/office/drawing/2014/main" val="1962120670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4042470110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55819372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2498144686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1240781941"/>
                    </a:ext>
                  </a:extLst>
                </a:gridCol>
              </a:tblGrid>
              <a:tr h="385798"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385798"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576428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000" dirty="0"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9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385798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664555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B93FC4A-A260-DB1E-888C-333D980256B9}"/>
              </a:ext>
            </a:extLst>
          </p:cNvPr>
          <p:cNvSpPr txBox="1"/>
          <p:nvPr/>
        </p:nvSpPr>
        <p:spPr>
          <a:xfrm>
            <a:off x="2081603" y="2250419"/>
            <a:ext cx="2886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300" noProof="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EAC1BC-7E48-00DD-BA0D-34DEDB22E05E}"/>
              </a:ext>
            </a:extLst>
          </p:cNvPr>
          <p:cNvSpPr txBox="1"/>
          <p:nvPr/>
        </p:nvSpPr>
        <p:spPr>
          <a:xfrm>
            <a:off x="2446349" y="2250419"/>
            <a:ext cx="2886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DF37675-CF9A-7ACF-1D09-1B0DCB31A5DD}"/>
              </a:ext>
            </a:extLst>
          </p:cNvPr>
          <p:cNvSpPr txBox="1"/>
          <p:nvPr/>
        </p:nvSpPr>
        <p:spPr>
          <a:xfrm>
            <a:off x="2785696" y="2250419"/>
            <a:ext cx="2886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300" dirty="0">
                <a:solidFill>
                  <a:prstClr val="black"/>
                </a:solidFill>
                <a:latin typeface="Calibri" panose="020F0502020204030204"/>
              </a:rPr>
              <a:t>1</a:t>
            </a:r>
            <a:endParaRPr kumimoji="0" lang="en-GB" sz="3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B322BE-4AAA-B9E0-0A72-21883EB3019C}"/>
              </a:ext>
            </a:extLst>
          </p:cNvPr>
          <p:cNvSpPr txBox="1"/>
          <p:nvPr/>
        </p:nvSpPr>
        <p:spPr>
          <a:xfrm>
            <a:off x="3129274" y="2250419"/>
            <a:ext cx="2886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300" dirty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3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B1A36F-A45A-CA5F-03CD-CDD873DDAE53}"/>
              </a:ext>
            </a:extLst>
          </p:cNvPr>
          <p:cNvSpPr txBox="1"/>
          <p:nvPr/>
        </p:nvSpPr>
        <p:spPr>
          <a:xfrm>
            <a:off x="2280857" y="2719207"/>
            <a:ext cx="288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F08E0D-AF76-FDB9-6A9D-9CDD993DBB3E}"/>
              </a:ext>
            </a:extLst>
          </p:cNvPr>
          <p:cNvSpPr txBox="1"/>
          <p:nvPr/>
        </p:nvSpPr>
        <p:spPr>
          <a:xfrm>
            <a:off x="2973146" y="2719207"/>
            <a:ext cx="288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>
                <a:solidFill>
                  <a:prstClr val="black"/>
                </a:solidFill>
                <a:latin typeface="Calibri" panose="020F0502020204030204"/>
              </a:rPr>
              <a:t>1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2" name="Thought Bubble: Cloud 11">
            <a:extLst>
              <a:ext uri="{FF2B5EF4-FFF2-40B4-BE49-F238E27FC236}">
                <a16:creationId xmlns:a16="http://schemas.microsoft.com/office/drawing/2014/main" id="{2463B57B-3511-8E44-4A14-373D35937AD2}"/>
              </a:ext>
            </a:extLst>
          </p:cNvPr>
          <p:cNvSpPr/>
          <p:nvPr/>
        </p:nvSpPr>
        <p:spPr>
          <a:xfrm>
            <a:off x="1691735" y="3976796"/>
            <a:ext cx="5760531" cy="1733822"/>
          </a:xfrm>
          <a:prstGeom prst="cloudCallout">
            <a:avLst>
              <a:gd name="adj1" fmla="val -35897"/>
              <a:gd name="adj2" fmla="val 69140"/>
            </a:avLst>
          </a:prstGeom>
          <a:solidFill>
            <a:schemeClr val="bg1"/>
          </a:solidFill>
          <a:ln w="3810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What do you notice about the size of the remainders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817F8C1-CC9F-ACE2-2608-2A043ED06A09}"/>
              </a:ext>
            </a:extLst>
          </p:cNvPr>
          <p:cNvSpPr txBox="1"/>
          <p:nvPr/>
        </p:nvSpPr>
        <p:spPr>
          <a:xfrm>
            <a:off x="3374003" y="2260558"/>
            <a:ext cx="61821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300" noProof="0" dirty="0">
                <a:solidFill>
                  <a:prstClr val="black"/>
                </a:solidFill>
                <a:latin typeface="Calibri" panose="020F0502020204030204"/>
              </a:rPr>
              <a:t>r2</a:t>
            </a:r>
            <a:endParaRPr kumimoji="0" lang="en-GB" sz="3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95E1D69-A5FE-BD22-7E6F-FCF480E5EE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717820"/>
              </p:ext>
            </p:extLst>
          </p:nvPr>
        </p:nvGraphicFramePr>
        <p:xfrm>
          <a:off x="4878460" y="1974577"/>
          <a:ext cx="2754752" cy="1733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4344">
                  <a:extLst>
                    <a:ext uri="{9D8B030D-6E8A-4147-A177-3AD203B41FA5}">
                      <a16:colId xmlns:a16="http://schemas.microsoft.com/office/drawing/2014/main" val="1962120670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4042470110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55819372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2498144686"/>
                    </a:ext>
                  </a:extLst>
                </a:gridCol>
                <a:gridCol w="344344">
                  <a:extLst>
                    <a:ext uri="{9D8B030D-6E8A-4147-A177-3AD203B41FA5}">
                      <a16:colId xmlns:a16="http://schemas.microsoft.com/office/drawing/2014/main" val="1240781941"/>
                    </a:ext>
                  </a:extLst>
                </a:gridCol>
              </a:tblGrid>
              <a:tr h="385798"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385798"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576428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000" dirty="0"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7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9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385798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dirty="0"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6645556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2627B1BD-85EA-1CAF-1A9D-1CA7B87DE068}"/>
              </a:ext>
            </a:extLst>
          </p:cNvPr>
          <p:cNvSpPr txBox="1"/>
          <p:nvPr/>
        </p:nvSpPr>
        <p:spPr>
          <a:xfrm>
            <a:off x="5564453" y="2250419"/>
            <a:ext cx="2886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300" noProof="0" dirty="0">
                <a:solidFill>
                  <a:prstClr val="black"/>
                </a:solidFill>
                <a:latin typeface="Calibri" panose="020F0502020204030204"/>
              </a:rPr>
              <a:t>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2BBD22E-F17D-1614-CDBD-E5AC3C9CCD52}"/>
              </a:ext>
            </a:extLst>
          </p:cNvPr>
          <p:cNvSpPr txBox="1"/>
          <p:nvPr/>
        </p:nvSpPr>
        <p:spPr>
          <a:xfrm>
            <a:off x="5929199" y="2250419"/>
            <a:ext cx="2886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300" noProof="0" dirty="0">
                <a:solidFill>
                  <a:prstClr val="black"/>
                </a:solidFill>
                <a:latin typeface="Calibri" panose="020F0502020204030204"/>
              </a:rPr>
              <a:t>3</a:t>
            </a:r>
            <a:endParaRPr kumimoji="0" lang="en-GB" sz="3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B5EBCAE-88E3-C807-8E06-E284FFB4D28B}"/>
              </a:ext>
            </a:extLst>
          </p:cNvPr>
          <p:cNvSpPr txBox="1"/>
          <p:nvPr/>
        </p:nvSpPr>
        <p:spPr>
          <a:xfrm>
            <a:off x="6268546" y="2250419"/>
            <a:ext cx="2886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300" noProof="0" dirty="0">
                <a:solidFill>
                  <a:prstClr val="black"/>
                </a:solidFill>
                <a:latin typeface="Calibri" panose="020F0502020204030204"/>
              </a:rPr>
              <a:t>7</a:t>
            </a:r>
            <a:endParaRPr kumimoji="0" lang="en-GB" sz="3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6F04C1F-3F78-97C8-DE8E-ACA322619C78}"/>
              </a:ext>
            </a:extLst>
          </p:cNvPr>
          <p:cNvSpPr txBox="1"/>
          <p:nvPr/>
        </p:nvSpPr>
        <p:spPr>
          <a:xfrm>
            <a:off x="6612124" y="2250419"/>
            <a:ext cx="2886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300" dirty="0">
                <a:solidFill>
                  <a:prstClr val="black"/>
                </a:solidFill>
                <a:latin typeface="Calibri" panose="020F0502020204030204"/>
              </a:rPr>
              <a:t>9</a:t>
            </a:r>
            <a:endParaRPr kumimoji="0" lang="en-GB" sz="3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F97FF43-09CF-4ED8-9B5D-3F48D9BE0FCB}"/>
              </a:ext>
            </a:extLst>
          </p:cNvPr>
          <p:cNvSpPr txBox="1"/>
          <p:nvPr/>
        </p:nvSpPr>
        <p:spPr>
          <a:xfrm>
            <a:off x="5763707" y="2719207"/>
            <a:ext cx="288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2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4D27B93-4A2E-DB98-EC63-5AD691573A83}"/>
              </a:ext>
            </a:extLst>
          </p:cNvPr>
          <p:cNvSpPr txBox="1"/>
          <p:nvPr/>
        </p:nvSpPr>
        <p:spPr>
          <a:xfrm>
            <a:off x="6455996" y="2719207"/>
            <a:ext cx="288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2459AF4-D70E-BCF7-E80B-454245D3B335}"/>
              </a:ext>
            </a:extLst>
          </p:cNvPr>
          <p:cNvSpPr txBox="1"/>
          <p:nvPr/>
        </p:nvSpPr>
        <p:spPr>
          <a:xfrm>
            <a:off x="6856853" y="2260558"/>
            <a:ext cx="61821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300" noProof="0" dirty="0">
                <a:solidFill>
                  <a:prstClr val="black"/>
                </a:solidFill>
                <a:latin typeface="Calibri" panose="020F0502020204030204"/>
              </a:rPr>
              <a:t>r5</a:t>
            </a:r>
            <a:endParaRPr kumimoji="0" lang="en-GB" sz="3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E1E8687-15F6-235D-A895-E7D1D23B26AF}"/>
              </a:ext>
            </a:extLst>
          </p:cNvPr>
          <p:cNvSpPr txBox="1"/>
          <p:nvPr/>
        </p:nvSpPr>
        <p:spPr>
          <a:xfrm>
            <a:off x="6121642" y="2704076"/>
            <a:ext cx="288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57451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6" grpId="0"/>
      <p:bldP spid="7" grpId="0"/>
      <p:bldP spid="8" grpId="0"/>
      <p:bldP spid="9" grpId="0"/>
      <p:bldP spid="10" grpId="0"/>
      <p:bldP spid="11" grpId="0"/>
      <p:bldP spid="12" grpId="0" animBg="1"/>
      <p:bldP spid="13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C8E903-BD71-04FA-0077-F135728CD6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9291" y="471188"/>
            <a:ext cx="747045" cy="7470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26C3E89-DD08-2E02-D779-CE31C335DC5B}"/>
              </a:ext>
            </a:extLst>
          </p:cNvPr>
          <p:cNvSpPr txBox="1"/>
          <p:nvPr/>
        </p:nvSpPr>
        <p:spPr>
          <a:xfrm>
            <a:off x="5602135" y="61387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9ECDF9D-7CC9-C218-A8E3-CE7598FB4F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6077974"/>
              </p:ext>
            </p:extLst>
          </p:nvPr>
        </p:nvGraphicFramePr>
        <p:xfrm>
          <a:off x="971729" y="3580136"/>
          <a:ext cx="6917078" cy="22655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8539">
                  <a:extLst>
                    <a:ext uri="{9D8B030D-6E8A-4147-A177-3AD203B41FA5}">
                      <a16:colId xmlns:a16="http://schemas.microsoft.com/office/drawing/2014/main" val="707442832"/>
                    </a:ext>
                  </a:extLst>
                </a:gridCol>
                <a:gridCol w="3458539">
                  <a:extLst>
                    <a:ext uri="{9D8B030D-6E8A-4147-A177-3AD203B41FA5}">
                      <a16:colId xmlns:a16="http://schemas.microsoft.com/office/drawing/2014/main" val="974324676"/>
                    </a:ext>
                  </a:extLst>
                </a:gridCol>
              </a:tblGrid>
              <a:tr h="333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Could be correct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Definitely incorrect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8211138"/>
                  </a:ext>
                </a:extLst>
              </a:tr>
              <a:tr h="180839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28602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243A6178-3927-7C5D-7F36-5EC2214F2104}"/>
                  </a:ext>
                </a:extLst>
              </p:cNvPr>
              <p:cNvSpPr/>
              <p:nvPr/>
            </p:nvSpPr>
            <p:spPr>
              <a:xfrm>
                <a:off x="1066379" y="1744525"/>
                <a:ext cx="324436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</a:rPr>
                  <a:t>3,924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ea typeface="Cambria Math" panose="02040503050406030204" pitchFamily="18" charset="0"/>
                  </a:rPr>
                  <a:t>1,307 r3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243A6178-3927-7C5D-7F36-5EC2214F210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379" y="1744525"/>
                <a:ext cx="3244364" cy="523220"/>
              </a:xfrm>
              <a:prstGeom prst="rect">
                <a:avLst/>
              </a:prstGeom>
              <a:blipFill>
                <a:blip r:embed="rId3"/>
                <a:stretch>
                  <a:fillRect l="-3947" t="-10465" r="-300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5776A685-72CF-692D-6794-D1BF19AF69C8}"/>
                  </a:ext>
                </a:extLst>
              </p:cNvPr>
              <p:cNvSpPr/>
              <p:nvPr/>
            </p:nvSpPr>
            <p:spPr>
              <a:xfrm>
                <a:off x="2837158" y="2526471"/>
                <a:ext cx="3315448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5,626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:r>
                  <a:rPr lang="en-GB" sz="2800" noProof="0" dirty="0">
                    <a:solidFill>
                      <a:prstClr val="black"/>
                    </a:solidFill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</a:rPr>
                  <a:t>1,1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24 r6 </a:t>
                </a:r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5776A685-72CF-692D-6794-D1BF19AF69C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7158" y="2526471"/>
                <a:ext cx="3315448" cy="523220"/>
              </a:xfrm>
              <a:prstGeom prst="rect">
                <a:avLst/>
              </a:prstGeom>
              <a:blipFill>
                <a:blip r:embed="rId4"/>
                <a:stretch>
                  <a:fillRect l="-3676" t="-10465" r="-349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CD52BDC-03BC-1A15-6D5B-394D67BBAE22}"/>
                  </a:ext>
                </a:extLst>
              </p:cNvPr>
              <p:cNvSpPr/>
              <p:nvPr/>
            </p:nvSpPr>
            <p:spPr>
              <a:xfrm>
                <a:off x="4784977" y="1734416"/>
                <a:ext cx="310383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3,242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</a:rPr>
                  <a:t>810 r2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3CD52BDC-03BC-1A15-6D5B-394D67BBAE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4977" y="1734416"/>
                <a:ext cx="3103830" cy="523220"/>
              </a:xfrm>
              <a:prstGeom prst="rect">
                <a:avLst/>
              </a:prstGeom>
              <a:blipFill>
                <a:blip r:embed="rId5"/>
                <a:stretch>
                  <a:fillRect l="-412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12E1611E-023E-D71D-E0E1-0004672A5AC9}"/>
              </a:ext>
            </a:extLst>
          </p:cNvPr>
          <p:cNvSpPr txBox="1"/>
          <p:nvPr/>
        </p:nvSpPr>
        <p:spPr>
          <a:xfrm>
            <a:off x="1554393" y="1003725"/>
            <a:ext cx="5863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Could these calculations be correct?</a:t>
            </a:r>
          </a:p>
        </p:txBody>
      </p:sp>
    </p:spTree>
    <p:extLst>
      <p:ext uri="{BB962C8B-B14F-4D97-AF65-F5344CB8AC3E}">
        <p14:creationId xmlns:p14="http://schemas.microsoft.com/office/powerpoint/2010/main" val="1892769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0.39653 0.358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26" y="1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-0.36423 0.35093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12" y="17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0.20313 0.3326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56" y="1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/>
      <p:bldP spid="5" grpId="1"/>
      <p:bldP spid="6" grpId="0"/>
      <p:bldP spid="6" grpId="1"/>
      <p:bldP spid="7" grpId="0"/>
      <p:bldP spid="7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44CE8D4-C4AB-D233-6726-E91EA9A001E2}"/>
              </a:ext>
            </a:extLst>
          </p:cNvPr>
          <p:cNvSpPr txBox="1"/>
          <p:nvPr/>
        </p:nvSpPr>
        <p:spPr>
          <a:xfrm>
            <a:off x="667512" y="4552109"/>
            <a:ext cx="736198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When dividing by 9, the greatest remainder you can have is </a:t>
            </a:r>
            <a:r>
              <a:rPr lang="en-GB" sz="2800" dirty="0">
                <a:solidFill>
                  <a:srgbClr val="000000"/>
                </a:solidFill>
                <a:latin typeface="Calibri" panose="020F0502020204030204" pitchFamily="34" charset="0"/>
              </a:rPr>
              <a:t>____</a:t>
            </a:r>
            <a:endParaRPr lang="en-GB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805704-A24A-A96C-9DEA-C76EA6554D7A}"/>
              </a:ext>
            </a:extLst>
          </p:cNvPr>
          <p:cNvSpPr txBox="1"/>
          <p:nvPr/>
        </p:nvSpPr>
        <p:spPr>
          <a:xfrm>
            <a:off x="667512" y="3405297"/>
            <a:ext cx="736198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When dividing by 7, the greatest remainder you can have is </a:t>
            </a:r>
            <a:r>
              <a:rPr lang="en-GB" sz="2800" dirty="0">
                <a:latin typeface="Calibri" panose="020F0502020204030204" pitchFamily="34" charset="0"/>
              </a:rPr>
              <a:t>____</a:t>
            </a:r>
            <a:endParaRPr lang="en-GB" sz="2800" b="0" i="0" u="none" strike="noStrike" baseline="0" dirty="0">
              <a:solidFill>
                <a:srgbClr val="0432FF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4A7B932-C189-E6E0-E86A-731863CDC026}"/>
              </a:ext>
            </a:extLst>
          </p:cNvPr>
          <p:cNvSpPr txBox="1"/>
          <p:nvPr/>
        </p:nvSpPr>
        <p:spPr>
          <a:xfrm>
            <a:off x="667512" y="2258486"/>
            <a:ext cx="736198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When dividing by 3, the greatest remainder you can have is </a:t>
            </a:r>
            <a:r>
              <a:rPr lang="en-GB" sz="2800" dirty="0">
                <a:latin typeface="Calibri" panose="020F0502020204030204" pitchFamily="34" charset="0"/>
              </a:rPr>
              <a:t>____</a:t>
            </a:r>
            <a:endParaRPr lang="en-GB" sz="2800" b="0" i="0" u="none" strike="noStrike" baseline="0" dirty="0">
              <a:solidFill>
                <a:srgbClr val="0432FF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4D2BCC-101B-F813-CC2E-5C145A12CCD7}"/>
              </a:ext>
            </a:extLst>
          </p:cNvPr>
          <p:cNvSpPr txBox="1"/>
          <p:nvPr/>
        </p:nvSpPr>
        <p:spPr>
          <a:xfrm>
            <a:off x="667512" y="1111675"/>
            <a:ext cx="736198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When dividing by 2, the greatest remainder you can have is </a:t>
            </a:r>
            <a:r>
              <a:rPr lang="en-GB" sz="2800" dirty="0">
                <a:latin typeface="Calibri" panose="020F0502020204030204" pitchFamily="34" charset="0"/>
              </a:rPr>
              <a:t>____</a:t>
            </a:r>
            <a:endParaRPr lang="en-GB" sz="2800" b="0" i="0" u="none" strike="noStrike" baseline="0" dirty="0">
              <a:solidFill>
                <a:srgbClr val="0432FF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3A6C91-EB7B-6DE6-9686-27E0B7FA6D82}"/>
              </a:ext>
            </a:extLst>
          </p:cNvPr>
          <p:cNvSpPr txBox="1"/>
          <p:nvPr/>
        </p:nvSpPr>
        <p:spPr>
          <a:xfrm>
            <a:off x="667512" y="395750"/>
            <a:ext cx="73619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Complete the sentences.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D0B18D2-611B-76C4-078F-2A0A2EB09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9291" y="471188"/>
            <a:ext cx="747045" cy="7470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C7DA75C-4ACB-E905-D761-58B0D0C62919}"/>
              </a:ext>
            </a:extLst>
          </p:cNvPr>
          <p:cNvSpPr txBox="1"/>
          <p:nvPr/>
        </p:nvSpPr>
        <p:spPr>
          <a:xfrm>
            <a:off x="5602135" y="61387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2970F0-AA52-9360-3770-B247726766B6}"/>
              </a:ext>
            </a:extLst>
          </p:cNvPr>
          <p:cNvSpPr txBox="1"/>
          <p:nvPr/>
        </p:nvSpPr>
        <p:spPr>
          <a:xfrm>
            <a:off x="2409915" y="1532992"/>
            <a:ext cx="701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F1958F-2385-4AE7-FCB0-62118291571C}"/>
              </a:ext>
            </a:extLst>
          </p:cNvPr>
          <p:cNvSpPr txBox="1"/>
          <p:nvPr/>
        </p:nvSpPr>
        <p:spPr>
          <a:xfrm>
            <a:off x="2409915" y="2689372"/>
            <a:ext cx="701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D45CC0-0B81-EE42-74D5-98F7AB50A354}"/>
              </a:ext>
            </a:extLst>
          </p:cNvPr>
          <p:cNvSpPr txBox="1"/>
          <p:nvPr/>
        </p:nvSpPr>
        <p:spPr>
          <a:xfrm>
            <a:off x="2409915" y="3845752"/>
            <a:ext cx="701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D7ED23F-04B0-D15F-622E-CC5EEB2A2D4D}"/>
              </a:ext>
            </a:extLst>
          </p:cNvPr>
          <p:cNvSpPr txBox="1"/>
          <p:nvPr/>
        </p:nvSpPr>
        <p:spPr>
          <a:xfrm>
            <a:off x="2409915" y="5002132"/>
            <a:ext cx="701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03378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25E8A64-D039-DEB0-A984-5871A7F96E2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361905" y="1725846"/>
            <a:ext cx="1138493" cy="875008"/>
          </a:xfrm>
          <a:prstGeom prst="rect">
            <a:avLst/>
          </a:prstGeom>
        </p:spPr>
      </p:pic>
      <p:sp>
        <p:nvSpPr>
          <p:cNvPr id="3" name="Rounded Rectangular Callout 2">
            <a:extLst>
              <a:ext uri="{FF2B5EF4-FFF2-40B4-BE49-F238E27FC236}">
                <a16:creationId xmlns:a16="http://schemas.microsoft.com/office/drawing/2014/main" id="{CB160EF1-FD50-8022-0DAA-7C9FBDF150C1}"/>
              </a:ext>
            </a:extLst>
          </p:cNvPr>
          <p:cNvSpPr/>
          <p:nvPr/>
        </p:nvSpPr>
        <p:spPr>
          <a:xfrm>
            <a:off x="2403566" y="1535434"/>
            <a:ext cx="3265714" cy="976086"/>
          </a:xfrm>
          <a:prstGeom prst="wedgeRoundRectCallout">
            <a:avLst>
              <a:gd name="adj1" fmla="val 69341"/>
              <a:gd name="adj2" fmla="val 5810"/>
              <a:gd name="adj3" fmla="val 16667"/>
            </a:avLst>
          </a:pr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1942D9C2-FCA8-2A1D-F3F1-779DB80F9C05}"/>
                  </a:ext>
                </a:extLst>
              </p:cNvPr>
              <p:cNvSpPr txBox="1"/>
              <p:nvPr/>
            </p:nvSpPr>
            <p:spPr>
              <a:xfrm>
                <a:off x="2403566" y="1725846"/>
                <a:ext cx="326571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5,627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5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1,126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1942D9C2-FCA8-2A1D-F3F1-779DB80F9C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3566" y="1725846"/>
                <a:ext cx="3265714" cy="584775"/>
              </a:xfrm>
              <a:prstGeom prst="rect">
                <a:avLst/>
              </a:prstGeom>
              <a:blipFill>
                <a:blip r:embed="rId3"/>
                <a:stretch>
                  <a:fillRect l="-4664" t="-12500" r="-335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Cross 4">
            <a:extLst>
              <a:ext uri="{FF2B5EF4-FFF2-40B4-BE49-F238E27FC236}">
                <a16:creationId xmlns:a16="http://schemas.microsoft.com/office/drawing/2014/main" id="{70404671-6125-61BD-C9BA-FB4FD7771053}"/>
              </a:ext>
            </a:extLst>
          </p:cNvPr>
          <p:cNvSpPr/>
          <p:nvPr/>
        </p:nvSpPr>
        <p:spPr>
          <a:xfrm rot="2694387">
            <a:off x="1044990" y="1319860"/>
            <a:ext cx="1214606" cy="1255122"/>
          </a:xfrm>
          <a:prstGeom prst="plus">
            <a:avLst>
              <a:gd name="adj" fmla="val 3571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C853B6-1F68-59E1-3F16-8067B36C58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9291" y="471188"/>
            <a:ext cx="747045" cy="7470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62AAC2F-A4EC-CCA1-BE81-05C7CA657FA4}"/>
              </a:ext>
            </a:extLst>
          </p:cNvPr>
          <p:cNvSpPr txBox="1"/>
          <p:nvPr/>
        </p:nvSpPr>
        <p:spPr>
          <a:xfrm>
            <a:off x="5602135" y="61387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6C2AEC-48F6-1967-9334-40FE350B78F2}"/>
              </a:ext>
            </a:extLst>
          </p:cNvPr>
          <p:cNvSpPr txBox="1"/>
          <p:nvPr/>
        </p:nvSpPr>
        <p:spPr>
          <a:xfrm>
            <a:off x="684355" y="3458138"/>
            <a:ext cx="7031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The 5 times table is in a pattern: 5, 10, 15, 20 ..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1A1712-A00C-5E00-20EF-3D7B4A290E75}"/>
              </a:ext>
            </a:extLst>
          </p:cNvPr>
          <p:cNvSpPr txBox="1"/>
          <p:nvPr/>
        </p:nvSpPr>
        <p:spPr>
          <a:xfrm>
            <a:off x="684355" y="4122086"/>
            <a:ext cx="70317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5,627 is a whole number but it does not have 5 ones or 0 ones so the answer must have a remainder.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B90FEF8-A154-3BC4-8CC1-FEF2858E791D}"/>
                  </a:ext>
                </a:extLst>
              </p:cNvPr>
              <p:cNvSpPr txBox="1"/>
              <p:nvPr/>
            </p:nvSpPr>
            <p:spPr>
              <a:xfrm>
                <a:off x="2403566" y="5433880"/>
                <a:ext cx="37806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solidFill>
                      <a:srgbClr val="0070C0"/>
                    </a:solidFill>
                  </a:rPr>
                  <a:t>5,627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3200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>
                    <a:solidFill>
                      <a:srgbClr val="0070C0"/>
                    </a:solidFill>
                  </a:rPr>
                  <a:t>5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rgbClr val="0070C0"/>
                    </a:solidFill>
                  </a:rPr>
                  <a:t> 1,125 r2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B90FEF8-A154-3BC4-8CC1-FEF2858E79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3566" y="5433880"/>
                <a:ext cx="3780696" cy="584775"/>
              </a:xfrm>
              <a:prstGeom prst="rect">
                <a:avLst/>
              </a:prstGeom>
              <a:blipFill>
                <a:blip r:embed="rId5"/>
                <a:stretch>
                  <a:fillRect l="-4032" t="-12500" r="-80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C1929AB1-553A-9C31-B1EC-060DC91FDF37}"/>
              </a:ext>
            </a:extLst>
          </p:cNvPr>
          <p:cNvSpPr txBox="1"/>
          <p:nvPr/>
        </p:nvSpPr>
        <p:spPr>
          <a:xfrm>
            <a:off x="667512" y="395750"/>
            <a:ext cx="73619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Tiny has worked out this division.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76D8C0-2CD5-DCA9-76DF-428E68636DF1}"/>
              </a:ext>
            </a:extLst>
          </p:cNvPr>
          <p:cNvSpPr txBox="1"/>
          <p:nvPr/>
        </p:nvSpPr>
        <p:spPr>
          <a:xfrm>
            <a:off x="684355" y="2800986"/>
            <a:ext cx="73619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How do you know Tiny is incorrect?</a:t>
            </a:r>
          </a:p>
        </p:txBody>
      </p:sp>
    </p:spTree>
    <p:extLst>
      <p:ext uri="{BB962C8B-B14F-4D97-AF65-F5344CB8AC3E}">
        <p14:creationId xmlns:p14="http://schemas.microsoft.com/office/powerpoint/2010/main" val="4117603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7" grpId="1"/>
      <p:bldP spid="8" grpId="0"/>
      <p:bldP spid="9" grpId="0"/>
      <p:bldP spid="10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1BA773-CB79-0F4B-EAD5-11CF73A3CF02}"/>
              </a:ext>
            </a:extLst>
          </p:cNvPr>
          <p:cNvSpPr txBox="1"/>
          <p:nvPr/>
        </p:nvSpPr>
        <p:spPr>
          <a:xfrm>
            <a:off x="884548" y="725210"/>
            <a:ext cx="5996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are 349 people at a wedding.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83E813B-3EA6-67E7-96D7-5C647B58E3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8892514"/>
              </p:ext>
            </p:extLst>
          </p:nvPr>
        </p:nvGraphicFramePr>
        <p:xfrm>
          <a:off x="2806928" y="2786437"/>
          <a:ext cx="3124200" cy="19752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0700">
                  <a:extLst>
                    <a:ext uri="{9D8B030D-6E8A-4147-A177-3AD203B41FA5}">
                      <a16:colId xmlns:a16="http://schemas.microsoft.com/office/drawing/2014/main" val="2929461593"/>
                    </a:ext>
                  </a:extLst>
                </a:gridCol>
                <a:gridCol w="5207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207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207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207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20700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709293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36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348322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71429699-E451-175F-E2B3-1CC8ED23ECB2}"/>
              </a:ext>
            </a:extLst>
          </p:cNvPr>
          <p:cNvSpPr txBox="1"/>
          <p:nvPr/>
        </p:nvSpPr>
        <p:spPr>
          <a:xfrm>
            <a:off x="3931911" y="2973939"/>
            <a:ext cx="3401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solidFill>
                  <a:prstClr val="black"/>
                </a:solidFill>
                <a:latin typeface="Calibri" panose="020F0502020204030204"/>
              </a:rPr>
              <a:t>0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0DC03E-3BAC-41E4-9C5A-AE365EB5EAA5}"/>
              </a:ext>
            </a:extLst>
          </p:cNvPr>
          <p:cNvSpPr txBox="1"/>
          <p:nvPr/>
        </p:nvSpPr>
        <p:spPr>
          <a:xfrm>
            <a:off x="4460402" y="2973939"/>
            <a:ext cx="3401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42A6AB-E231-89DA-B169-6EA50533DE13}"/>
              </a:ext>
            </a:extLst>
          </p:cNvPr>
          <p:cNvSpPr txBox="1"/>
          <p:nvPr/>
        </p:nvSpPr>
        <p:spPr>
          <a:xfrm>
            <a:off x="4993775" y="2973939"/>
            <a:ext cx="3401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F596613-2599-8C5B-14B2-4AFE08E48FA4}"/>
              </a:ext>
            </a:extLst>
          </p:cNvPr>
          <p:cNvSpPr txBox="1"/>
          <p:nvPr/>
        </p:nvSpPr>
        <p:spPr>
          <a:xfrm>
            <a:off x="4319961" y="336820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67466B-F046-4610-10A6-BCE6EAC93BB2}"/>
              </a:ext>
            </a:extLst>
          </p:cNvPr>
          <p:cNvSpPr txBox="1"/>
          <p:nvPr/>
        </p:nvSpPr>
        <p:spPr>
          <a:xfrm>
            <a:off x="2102082" y="5071821"/>
            <a:ext cx="4666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43 tables are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needed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980326-ABF4-E5AF-0029-E492010C015A}"/>
              </a:ext>
            </a:extLst>
          </p:cNvPr>
          <p:cNvSpPr txBox="1"/>
          <p:nvPr/>
        </p:nvSpPr>
        <p:spPr>
          <a:xfrm>
            <a:off x="884548" y="1852174"/>
            <a:ext cx="5996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tables</a:t>
            </a: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 are needed?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633CBA-02E1-AA5A-ABE6-1F79B9C676C5}"/>
              </a:ext>
            </a:extLst>
          </p:cNvPr>
          <p:cNvSpPr txBox="1"/>
          <p:nvPr/>
        </p:nvSpPr>
        <p:spPr>
          <a:xfrm>
            <a:off x="4796984" y="3373234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4AA93EA-0974-1E4B-3342-7F07F7F35C58}"/>
              </a:ext>
            </a:extLst>
          </p:cNvPr>
          <p:cNvSpPr txBox="1"/>
          <p:nvPr/>
        </p:nvSpPr>
        <p:spPr>
          <a:xfrm>
            <a:off x="5417101" y="2973939"/>
            <a:ext cx="1325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r5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CB26EF0-1D55-0289-41B5-F34453A4D9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9291" y="5285455"/>
            <a:ext cx="747045" cy="74704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16D0A59-44DA-8A56-5D91-8B5BDB3845B4}"/>
              </a:ext>
            </a:extLst>
          </p:cNvPr>
          <p:cNvSpPr txBox="1"/>
          <p:nvPr/>
        </p:nvSpPr>
        <p:spPr>
          <a:xfrm>
            <a:off x="5602135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C893BE-73C1-D74A-1E7F-F213744D1090}"/>
              </a:ext>
            </a:extLst>
          </p:cNvPr>
          <p:cNvSpPr txBox="1"/>
          <p:nvPr/>
        </p:nvSpPr>
        <p:spPr>
          <a:xfrm>
            <a:off x="2101709" y="5071821"/>
            <a:ext cx="4666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 tables are needed.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4C201F0-E5FD-3EF1-97B5-4FF5D89D1214}"/>
              </a:ext>
            </a:extLst>
          </p:cNvPr>
          <p:cNvSpPr txBox="1"/>
          <p:nvPr/>
        </p:nvSpPr>
        <p:spPr>
          <a:xfrm>
            <a:off x="884548" y="1288692"/>
            <a:ext cx="5996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They are sitting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at tables in groups of 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7921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8" grpId="1"/>
      <p:bldP spid="9" grpId="0"/>
      <p:bldP spid="10" grpId="0"/>
      <p:bldP spid="11" grpId="0"/>
      <p:bldP spid="13" grpId="0"/>
      <p:bldP spid="13" grpId="1"/>
      <p:bldP spid="14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FA588FA-59F8-7418-27F0-16870F4B5E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7356914"/>
              </p:ext>
            </p:extLst>
          </p:nvPr>
        </p:nvGraphicFramePr>
        <p:xfrm>
          <a:off x="791127" y="3142466"/>
          <a:ext cx="2203200" cy="146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00">
                  <a:extLst>
                    <a:ext uri="{9D8B030D-6E8A-4147-A177-3AD203B41FA5}">
                      <a16:colId xmlns:a16="http://schemas.microsoft.com/office/drawing/2014/main" val="4042470110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55819372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498144686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+mn-lt"/>
                        </a:rPr>
                        <a:t>8</a:t>
                      </a:r>
                      <a:r>
                        <a:rPr lang="en-GB" sz="2000" dirty="0">
                          <a:latin typeface="+mn-lt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+mn-lt"/>
                        </a:rPr>
                        <a:t>5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9775593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1C5027F-DE51-FBDD-5B85-1308AF4BD0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9992652"/>
              </p:ext>
            </p:extLst>
          </p:nvPr>
        </p:nvGraphicFramePr>
        <p:xfrm>
          <a:off x="3303120" y="3142466"/>
          <a:ext cx="2203200" cy="146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00">
                  <a:extLst>
                    <a:ext uri="{9D8B030D-6E8A-4147-A177-3AD203B41FA5}">
                      <a16:colId xmlns:a16="http://schemas.microsoft.com/office/drawing/2014/main" val="4042470110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55819372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498144686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+mn-lt"/>
                        </a:rPr>
                        <a:t>8</a:t>
                      </a:r>
                      <a:r>
                        <a:rPr lang="en-GB" sz="2000" dirty="0">
                          <a:latin typeface="+mn-lt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+mn-lt"/>
                        </a:rPr>
                        <a:t>5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9775593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98862A1-ECCE-58D2-7D74-A98D3441E9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4333401"/>
              </p:ext>
            </p:extLst>
          </p:nvPr>
        </p:nvGraphicFramePr>
        <p:xfrm>
          <a:off x="5916259" y="3142466"/>
          <a:ext cx="2203200" cy="146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00">
                  <a:extLst>
                    <a:ext uri="{9D8B030D-6E8A-4147-A177-3AD203B41FA5}">
                      <a16:colId xmlns:a16="http://schemas.microsoft.com/office/drawing/2014/main" val="4042470110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55819372"/>
                    </a:ext>
                  </a:extLst>
                </a:gridCol>
                <a:gridCol w="367200">
                  <a:extLst>
                    <a:ext uri="{9D8B030D-6E8A-4147-A177-3AD203B41FA5}">
                      <a16:colId xmlns:a16="http://schemas.microsoft.com/office/drawing/2014/main" val="2498144686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+mn-lt"/>
                        </a:rPr>
                        <a:t>8</a:t>
                      </a:r>
                      <a:r>
                        <a:rPr lang="en-GB" sz="2000" dirty="0">
                          <a:latin typeface="+mn-lt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+mn-lt"/>
                        </a:rPr>
                        <a:t>5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9775593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87D9A6AB-1472-70C5-BC66-6401E85D47B7}"/>
              </a:ext>
            </a:extLst>
          </p:cNvPr>
          <p:cNvSpPr txBox="1"/>
          <p:nvPr/>
        </p:nvSpPr>
        <p:spPr>
          <a:xfrm>
            <a:off x="417025" y="788887"/>
            <a:ext cx="802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Ron is thinking of a number between 500 and 550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34005C-BFE3-0697-3185-9EA5556E4279}"/>
              </a:ext>
            </a:extLst>
          </p:cNvPr>
          <p:cNvSpPr txBox="1"/>
          <p:nvPr/>
        </p:nvSpPr>
        <p:spPr>
          <a:xfrm>
            <a:off x="417025" y="1694714"/>
            <a:ext cx="802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He divides it by 8 and there is a remainder of 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353C29-EB24-BD87-9ACE-0C708DA0CCD8}"/>
              </a:ext>
            </a:extLst>
          </p:cNvPr>
          <p:cNvSpPr txBox="1"/>
          <p:nvPr/>
        </p:nvSpPr>
        <p:spPr>
          <a:xfrm>
            <a:off x="3456236" y="2254400"/>
            <a:ext cx="919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1A79E4-ED1F-C23E-8F61-8608CDE5FB82}"/>
              </a:ext>
            </a:extLst>
          </p:cNvPr>
          <p:cNvSpPr txBox="1"/>
          <p:nvPr/>
        </p:nvSpPr>
        <p:spPr>
          <a:xfrm>
            <a:off x="4207231" y="2254400"/>
            <a:ext cx="919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972612-D836-91A4-0753-5B3CC4438431}"/>
              </a:ext>
            </a:extLst>
          </p:cNvPr>
          <p:cNvSpPr txBox="1"/>
          <p:nvPr/>
        </p:nvSpPr>
        <p:spPr>
          <a:xfrm>
            <a:off x="1166588" y="3457312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9FB1DF-CF8C-CD9F-4462-C0346241FE76}"/>
              </a:ext>
            </a:extLst>
          </p:cNvPr>
          <p:cNvSpPr txBox="1"/>
          <p:nvPr/>
        </p:nvSpPr>
        <p:spPr>
          <a:xfrm>
            <a:off x="1542437" y="3450586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8ACACA-A9AF-241D-002F-4BAEF1F4B5D7}"/>
              </a:ext>
            </a:extLst>
          </p:cNvPr>
          <p:cNvSpPr txBox="1"/>
          <p:nvPr/>
        </p:nvSpPr>
        <p:spPr>
          <a:xfrm>
            <a:off x="1882627" y="3457312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B210AD6-6E52-2771-3753-9F927EBDBE42}"/>
              </a:ext>
            </a:extLst>
          </p:cNvPr>
          <p:cNvSpPr txBox="1"/>
          <p:nvPr/>
        </p:nvSpPr>
        <p:spPr>
          <a:xfrm>
            <a:off x="1411582" y="3778285"/>
            <a:ext cx="340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4CA5AAC-36AB-9760-8E9C-C2949E78350C}"/>
              </a:ext>
            </a:extLst>
          </p:cNvPr>
          <p:cNvSpPr txBox="1"/>
          <p:nvPr/>
        </p:nvSpPr>
        <p:spPr>
          <a:xfrm>
            <a:off x="1807744" y="3778285"/>
            <a:ext cx="340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F4EFAF8-F0AB-202B-1659-49684A9DEC2A}"/>
              </a:ext>
            </a:extLst>
          </p:cNvPr>
          <p:cNvSpPr txBox="1"/>
          <p:nvPr/>
        </p:nvSpPr>
        <p:spPr>
          <a:xfrm>
            <a:off x="2228325" y="3450586"/>
            <a:ext cx="660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r5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7FA51D7-AFF7-B857-CA81-59E59B626FC4}"/>
              </a:ext>
            </a:extLst>
          </p:cNvPr>
          <p:cNvSpPr txBox="1"/>
          <p:nvPr/>
        </p:nvSpPr>
        <p:spPr>
          <a:xfrm>
            <a:off x="3702565" y="3457312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CECEA82-AB57-BDB4-F7D9-E3DCD320D93B}"/>
              </a:ext>
            </a:extLst>
          </p:cNvPr>
          <p:cNvSpPr txBox="1"/>
          <p:nvPr/>
        </p:nvSpPr>
        <p:spPr>
          <a:xfrm>
            <a:off x="4070917" y="3457312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094D711-F968-1518-EE0F-09FE73FC5D6A}"/>
              </a:ext>
            </a:extLst>
          </p:cNvPr>
          <p:cNvSpPr txBox="1"/>
          <p:nvPr/>
        </p:nvSpPr>
        <p:spPr>
          <a:xfrm>
            <a:off x="4414595" y="3457312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52B450F-E40D-F939-09EB-5256768934AA}"/>
              </a:ext>
            </a:extLst>
          </p:cNvPr>
          <p:cNvSpPr txBox="1"/>
          <p:nvPr/>
        </p:nvSpPr>
        <p:spPr>
          <a:xfrm>
            <a:off x="3963356" y="3778285"/>
            <a:ext cx="340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6A2CBD5-5D13-9AE9-3446-7A71FCA7BCA9}"/>
              </a:ext>
            </a:extLst>
          </p:cNvPr>
          <p:cNvSpPr txBox="1"/>
          <p:nvPr/>
        </p:nvSpPr>
        <p:spPr>
          <a:xfrm>
            <a:off x="4303546" y="3778285"/>
            <a:ext cx="340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7F30563-6A05-DEF1-7177-FC994F928211}"/>
              </a:ext>
            </a:extLst>
          </p:cNvPr>
          <p:cNvSpPr txBox="1"/>
          <p:nvPr/>
        </p:nvSpPr>
        <p:spPr>
          <a:xfrm>
            <a:off x="4754785" y="3457312"/>
            <a:ext cx="660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r7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3E1287F-33EC-BBC4-B9D2-10F71F98FEBD}"/>
              </a:ext>
            </a:extLst>
          </p:cNvPr>
          <p:cNvSpPr txBox="1"/>
          <p:nvPr/>
        </p:nvSpPr>
        <p:spPr>
          <a:xfrm>
            <a:off x="6311329" y="3457312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FE7E9CE-5F81-A86C-BC8E-4C6B5D8C2383}"/>
              </a:ext>
            </a:extLst>
          </p:cNvPr>
          <p:cNvSpPr txBox="1"/>
          <p:nvPr/>
        </p:nvSpPr>
        <p:spPr>
          <a:xfrm>
            <a:off x="6651519" y="3457312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88EA0B7-C5A4-0D05-8B8E-517E62E650A0}"/>
              </a:ext>
            </a:extLst>
          </p:cNvPr>
          <p:cNvSpPr txBox="1"/>
          <p:nvPr/>
        </p:nvSpPr>
        <p:spPr>
          <a:xfrm>
            <a:off x="7046896" y="3457312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5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71AA670-DD23-3B50-BDB3-2013B4DF6F1C}"/>
              </a:ext>
            </a:extLst>
          </p:cNvPr>
          <p:cNvSpPr txBox="1"/>
          <p:nvPr/>
        </p:nvSpPr>
        <p:spPr>
          <a:xfrm>
            <a:off x="6539966" y="3778285"/>
            <a:ext cx="340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>
                <a:solidFill>
                  <a:prstClr val="black"/>
                </a:solidFill>
                <a:latin typeface="Calibri" panose="020F0502020204030204"/>
              </a:rPr>
              <a:t>5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95D03AB-8387-D9B2-4293-11F6AB864475}"/>
              </a:ext>
            </a:extLst>
          </p:cNvPr>
          <p:cNvSpPr txBox="1"/>
          <p:nvPr/>
        </p:nvSpPr>
        <p:spPr>
          <a:xfrm>
            <a:off x="7370958" y="3450586"/>
            <a:ext cx="660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r1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E812C49-4C38-EA84-EF76-7DAC53CA0E0A}"/>
              </a:ext>
            </a:extLst>
          </p:cNvPr>
          <p:cNvSpPr txBox="1"/>
          <p:nvPr/>
        </p:nvSpPr>
        <p:spPr>
          <a:xfrm>
            <a:off x="3991813" y="2248106"/>
            <a:ext cx="607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</a:rPr>
              <a:t>2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B23EFD69-BDA3-0751-838F-BE3FAE336A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9492" y="5192237"/>
            <a:ext cx="747045" cy="747045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241E40E3-92BD-5196-9BE3-D71439C11265}"/>
              </a:ext>
            </a:extLst>
          </p:cNvPr>
          <p:cNvSpPr txBox="1"/>
          <p:nvPr/>
        </p:nvSpPr>
        <p:spPr>
          <a:xfrm>
            <a:off x="5622336" y="533492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8CDAF6BB-85A5-9021-05E0-C797A76DE0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7086" y="277858"/>
            <a:ext cx="648101" cy="564342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AA53F861-3AAB-A734-A0C7-8F95D7B673D5}"/>
              </a:ext>
            </a:extLst>
          </p:cNvPr>
          <p:cNvSpPr txBox="1"/>
          <p:nvPr/>
        </p:nvSpPr>
        <p:spPr>
          <a:xfrm>
            <a:off x="391477" y="1241800"/>
            <a:ext cx="802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His number has 1 one.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470E725-5E50-D6B5-E397-02375D955721}"/>
              </a:ext>
            </a:extLst>
          </p:cNvPr>
          <p:cNvSpPr txBox="1"/>
          <p:nvPr/>
        </p:nvSpPr>
        <p:spPr>
          <a:xfrm>
            <a:off x="6905525" y="3778285"/>
            <a:ext cx="340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556A50E-E37A-F46C-0E21-849A7F8D12D9}"/>
              </a:ext>
            </a:extLst>
          </p:cNvPr>
          <p:cNvSpPr/>
          <p:nvPr/>
        </p:nvSpPr>
        <p:spPr>
          <a:xfrm>
            <a:off x="4063377" y="2294770"/>
            <a:ext cx="464668" cy="464668"/>
          </a:xfrm>
          <a:prstGeom prst="rect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93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8" grpId="0"/>
      <p:bldP spid="28" grpId="1"/>
      <p:bldP spid="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421105" y="385011"/>
            <a:ext cx="643689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How You Can Help at </a:t>
            </a:r>
            <a:r>
              <a:rPr lang="en-GB" sz="2800" dirty="0" smtClean="0"/>
              <a:t>Home</a:t>
            </a:r>
          </a:p>
          <a:p>
            <a:endParaRPr lang="en-GB" sz="2800" dirty="0"/>
          </a:p>
          <a:p>
            <a:r>
              <a:rPr lang="en-GB" sz="2800" dirty="0"/>
              <a:t>• Practise number facts and times tables</a:t>
            </a:r>
            <a:br>
              <a:rPr lang="en-GB" sz="2800" dirty="0"/>
            </a:br>
            <a:r>
              <a:rPr lang="en-GB" sz="2800" dirty="0"/>
              <a:t>• Ask your child to explain their thinking</a:t>
            </a:r>
            <a:br>
              <a:rPr lang="en-GB" sz="2800" dirty="0"/>
            </a:br>
            <a:r>
              <a:rPr lang="en-GB" sz="2800" dirty="0"/>
              <a:t>• Use maths in everyday life:</a:t>
            </a:r>
          </a:p>
          <a:p>
            <a:r>
              <a:rPr lang="en-GB" sz="2800" dirty="0"/>
              <a:t>	</a:t>
            </a:r>
            <a:r>
              <a:rPr lang="en-GB" sz="2800" dirty="0" smtClean="0"/>
              <a:t>-cooking</a:t>
            </a:r>
            <a:endParaRPr lang="en-GB" sz="2800" dirty="0"/>
          </a:p>
          <a:p>
            <a:r>
              <a:rPr lang="en-GB" sz="2800" dirty="0" smtClean="0"/>
              <a:t>	-shopping</a:t>
            </a:r>
            <a:endParaRPr lang="en-GB" sz="2800" dirty="0"/>
          </a:p>
          <a:p>
            <a:r>
              <a:rPr lang="en-GB" sz="2800" dirty="0" smtClean="0"/>
              <a:t>	-telling </a:t>
            </a:r>
            <a:r>
              <a:rPr lang="en-GB" sz="2800" dirty="0"/>
              <a:t>the </a:t>
            </a:r>
            <a:r>
              <a:rPr lang="en-GB" sz="2800" dirty="0" smtClean="0"/>
              <a:t>time</a:t>
            </a:r>
          </a:p>
          <a:p>
            <a:endParaRPr lang="en-GB" sz="2800" dirty="0"/>
          </a:p>
          <a:p>
            <a:r>
              <a:rPr lang="en-GB" sz="2800" dirty="0"/>
              <a:t>Understanding is more important than speed.</a:t>
            </a:r>
          </a:p>
        </p:txBody>
      </p:sp>
    </p:spTree>
    <p:extLst>
      <p:ext uri="{BB962C8B-B14F-4D97-AF65-F5344CB8AC3E}">
        <p14:creationId xmlns:p14="http://schemas.microsoft.com/office/powerpoint/2010/main" val="342736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782053" y="-132348"/>
            <a:ext cx="6858000" cy="1031458"/>
          </a:xfrm>
        </p:spPr>
        <p:txBody>
          <a:bodyPr/>
          <a:lstStyle/>
          <a:p>
            <a:r>
              <a:rPr lang="en-GB" dirty="0" smtClean="0"/>
              <a:t>White Rose at home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010" y="1335504"/>
            <a:ext cx="7555831" cy="5080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2400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782053" y="-132348"/>
            <a:ext cx="6858000" cy="1031458"/>
          </a:xfrm>
        </p:spPr>
        <p:txBody>
          <a:bodyPr/>
          <a:lstStyle/>
          <a:p>
            <a:r>
              <a:rPr lang="en-GB" dirty="0" smtClean="0"/>
              <a:t>White Rose at home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137" y="899110"/>
            <a:ext cx="7173326" cy="503942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17136" y="6071754"/>
            <a:ext cx="77402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Select year group and current topic- check with your child, ask their teacher or look on the website.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9699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733926" y="6261016"/>
            <a:ext cx="6858000" cy="705267"/>
          </a:xfrm>
        </p:spPr>
        <p:txBody>
          <a:bodyPr/>
          <a:lstStyle/>
          <a:p>
            <a:r>
              <a:rPr lang="en-GB" dirty="0" smtClean="0"/>
              <a:t>Find the lesson you want to revisit with your child.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390" y="715895"/>
            <a:ext cx="7778391" cy="5057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3204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6568" y="168441"/>
            <a:ext cx="836194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/>
              <a:t>Year 4 Multiplication Tables Check (MTC</a:t>
            </a:r>
            <a:r>
              <a:rPr lang="en-GB" sz="2000" dirty="0" smtClean="0"/>
              <a:t>)</a:t>
            </a:r>
          </a:p>
          <a:p>
            <a:endParaRPr lang="en-GB" sz="2000" dirty="0"/>
          </a:p>
          <a:p>
            <a:r>
              <a:rPr lang="en-GB" sz="2000" dirty="0"/>
              <a:t>All Year 4 pupils complete the Multiplication Tables Check in June</a:t>
            </a:r>
            <a:r>
              <a:rPr lang="en-GB" sz="2000" dirty="0" smtClean="0"/>
              <a:t>.</a:t>
            </a:r>
          </a:p>
          <a:p>
            <a:endParaRPr lang="en-GB" sz="2000" dirty="0"/>
          </a:p>
          <a:p>
            <a:r>
              <a:rPr lang="en-GB" sz="2000" dirty="0"/>
              <a:t>What is it?</a:t>
            </a:r>
          </a:p>
          <a:p>
            <a:r>
              <a:rPr lang="en-GB" sz="2000" dirty="0"/>
              <a:t>• An online check of times tables knowledge</a:t>
            </a:r>
            <a:br>
              <a:rPr lang="en-GB" sz="2000" dirty="0"/>
            </a:br>
            <a:r>
              <a:rPr lang="en-GB" sz="2000" dirty="0"/>
              <a:t>• 25 questions</a:t>
            </a:r>
            <a:br>
              <a:rPr lang="en-GB" sz="2000" dirty="0"/>
            </a:br>
            <a:r>
              <a:rPr lang="en-GB" sz="2000" dirty="0"/>
              <a:t>• 6 seconds per question</a:t>
            </a:r>
            <a:br>
              <a:rPr lang="en-GB" sz="2000" dirty="0"/>
            </a:br>
            <a:r>
              <a:rPr lang="en-GB" sz="2000" dirty="0"/>
              <a:t>• Focuses on recall up to 12 × </a:t>
            </a:r>
            <a:r>
              <a:rPr lang="en-GB" sz="2000" dirty="0" smtClean="0"/>
              <a:t>12</a:t>
            </a:r>
          </a:p>
          <a:p>
            <a:endParaRPr lang="en-GB" sz="2000" dirty="0"/>
          </a:p>
          <a:p>
            <a:r>
              <a:rPr lang="en-GB" sz="2000" dirty="0"/>
              <a:t>Why is it important?</a:t>
            </a:r>
          </a:p>
          <a:p>
            <a:r>
              <a:rPr lang="en-GB" sz="2000" dirty="0"/>
              <a:t>• Helps build fluency and confidence</a:t>
            </a:r>
            <a:br>
              <a:rPr lang="en-GB" sz="2000" dirty="0"/>
            </a:br>
            <a:r>
              <a:rPr lang="en-GB" sz="2000" dirty="0"/>
              <a:t>• Supports learning in all areas of maths</a:t>
            </a:r>
            <a:br>
              <a:rPr lang="en-GB" sz="2000" dirty="0"/>
            </a:br>
            <a:r>
              <a:rPr lang="en-GB" sz="2000" dirty="0"/>
              <a:t>• Prepares children for upper Key Stage 2 </a:t>
            </a:r>
            <a:r>
              <a:rPr lang="en-GB" sz="2000" dirty="0" smtClean="0"/>
              <a:t>maths</a:t>
            </a:r>
          </a:p>
          <a:p>
            <a:endParaRPr lang="en-GB" sz="2000" dirty="0"/>
          </a:p>
          <a:p>
            <a:r>
              <a:rPr lang="en-GB" sz="2000" dirty="0"/>
              <a:t>How you can help at home</a:t>
            </a:r>
            <a:r>
              <a:rPr lang="en-GB" sz="2000" dirty="0" smtClean="0"/>
              <a:t>:</a:t>
            </a:r>
          </a:p>
          <a:p>
            <a:r>
              <a:rPr lang="en-GB" sz="2000" dirty="0"/>
              <a:t>• Practise little and often (5 minutes daily)</a:t>
            </a:r>
            <a:br>
              <a:rPr lang="en-GB" sz="2000" dirty="0"/>
            </a:br>
            <a:r>
              <a:rPr lang="en-GB" sz="2000" dirty="0"/>
              <a:t>• Focus on quick recall, not written methods</a:t>
            </a:r>
            <a:br>
              <a:rPr lang="en-GB" sz="2000" dirty="0"/>
            </a:br>
            <a:r>
              <a:rPr lang="en-GB" sz="2000" dirty="0"/>
              <a:t>• Use games, apps or quick-fire questioning</a:t>
            </a:r>
            <a:br>
              <a:rPr lang="en-GB" sz="2000" dirty="0"/>
            </a:br>
            <a:r>
              <a:rPr lang="en-GB" sz="2000" dirty="0"/>
              <a:t>• Encourage confidence and a positive </a:t>
            </a:r>
            <a:r>
              <a:rPr lang="en-GB" sz="2000" dirty="0" smtClean="0"/>
              <a:t>attitude.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328067198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Props1.xml><?xml version="1.0" encoding="utf-8"?>
<ds:datastoreItem xmlns:ds="http://schemas.openxmlformats.org/officeDocument/2006/customXml" ds:itemID="{707F55BD-CA55-46A8-998B-A3AA5404A3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5A4FAA6-32A0-4B20-9C96-AD04A24E865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92EF935-039D-4372-918A-54DD8B00453B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e9e213f7-a068-4185-ae5b-85aa76b56dbd"/>
    <ds:schemaRef ds:uri="http://schemas.microsoft.com/office/2006/documentManagement/types"/>
    <ds:schemaRef ds:uri="http://schemas.microsoft.com/office/infopath/2007/PartnerControls"/>
    <ds:schemaRef ds:uri="1773a752-338d-48d4-aab1-fb5d939e1fab"/>
    <ds:schemaRef ds:uri="http://purl.org/dc/elements/1.1/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980</TotalTime>
  <Words>932</Words>
  <Application>Microsoft Office PowerPoint</Application>
  <PresentationFormat>On-screen Show (4:3)</PresentationFormat>
  <Paragraphs>275</Paragraphs>
  <Slides>26</Slides>
  <Notes>9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26</vt:i4>
      </vt:variant>
    </vt:vector>
  </HeadingPairs>
  <TitlesOfParts>
    <vt:vector size="37" baseType="lpstr">
      <vt:lpstr>Arial</vt:lpstr>
      <vt:lpstr>Berlin Sans FB</vt:lpstr>
      <vt:lpstr>Calibri</vt:lpstr>
      <vt:lpstr>Calibri Light</vt:lpstr>
      <vt:lpstr>Cambria Math</vt:lpstr>
      <vt:lpstr>KG Primary Penmanship</vt:lpstr>
      <vt:lpstr>Title</vt:lpstr>
      <vt:lpstr>Get ready</vt:lpstr>
      <vt:lpstr>Let's learn</vt:lpstr>
      <vt:lpstr>Your turn</vt:lpstr>
      <vt:lpstr>Main content</vt:lpstr>
      <vt:lpstr>KS2 Maths Parent Workshop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White Rose at home</vt:lpstr>
      <vt:lpstr>White Rose at home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Samuel Chambers</cp:lastModifiedBy>
  <cp:revision>13</cp:revision>
  <dcterms:created xsi:type="dcterms:W3CDTF">2023-08-02T14:09:38Z</dcterms:created>
  <dcterms:modified xsi:type="dcterms:W3CDTF">2026-03-13T08:10:17Z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