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A09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45FA010-73AA-4BC9-B8B2-1CB36D1B5A8F}" v="1" dt="2024-07-16T11:50:43.76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0" autoAdjust="0"/>
    <p:restoredTop sz="95220" autoAdjust="0"/>
  </p:normalViewPr>
  <p:slideViewPr>
    <p:cSldViewPr snapToGrid="0" showGuides="1">
      <p:cViewPr varScale="1">
        <p:scale>
          <a:sx n="60" d="100"/>
          <a:sy n="60" d="100"/>
        </p:scale>
        <p:origin x="78" y="10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945FA010-73AA-4BC9-B8B2-1CB36D1B5A8F}"/>
    <pc:docChg chg="undo custSel modSld">
      <pc:chgData name="Emilie Woodroffe" userId="b157383c7860d663" providerId="LiveId" clId="{945FA010-73AA-4BC9-B8B2-1CB36D1B5A8F}" dt="2024-07-16T11:56:11.214" v="178" actId="1076"/>
      <pc:docMkLst>
        <pc:docMk/>
      </pc:docMkLst>
      <pc:sldChg chg="addSp delSp modSp mod">
        <pc:chgData name="Emilie Woodroffe" userId="b157383c7860d663" providerId="LiveId" clId="{945FA010-73AA-4BC9-B8B2-1CB36D1B5A8F}" dt="2024-07-16T11:56:11.214" v="178" actId="1076"/>
        <pc:sldMkLst>
          <pc:docMk/>
          <pc:sldMk cId="2685529057" sldId="264"/>
        </pc:sldMkLst>
        <pc:spChg chg="mod">
          <ac:chgData name="Emilie Woodroffe" userId="b157383c7860d663" providerId="LiveId" clId="{945FA010-73AA-4BC9-B8B2-1CB36D1B5A8F}" dt="2024-07-16T11:52:45.879" v="83" actId="20577"/>
          <ac:spMkLst>
            <pc:docMk/>
            <pc:sldMk cId="2685529057" sldId="264"/>
            <ac:spMk id="11" creationId="{82FB6155-EF73-4E76-B4CA-717526727E8F}"/>
          </ac:spMkLst>
        </pc:spChg>
        <pc:spChg chg="mod">
          <ac:chgData name="Emilie Woodroffe" userId="b157383c7860d663" providerId="LiveId" clId="{945FA010-73AA-4BC9-B8B2-1CB36D1B5A8F}" dt="2024-07-16T11:54:45.443" v="152" actId="20577"/>
          <ac:spMkLst>
            <pc:docMk/>
            <pc:sldMk cId="2685529057" sldId="264"/>
            <ac:spMk id="12" creationId="{0BFF1EF8-084B-4608-BC05-EB143649CB20}"/>
          </ac:spMkLst>
        </pc:spChg>
        <pc:spChg chg="mod">
          <ac:chgData name="Emilie Woodroffe" userId="b157383c7860d663" providerId="LiveId" clId="{945FA010-73AA-4BC9-B8B2-1CB36D1B5A8F}" dt="2024-07-16T11:55:19.574" v="159" actId="20577"/>
          <ac:spMkLst>
            <pc:docMk/>
            <pc:sldMk cId="2685529057" sldId="264"/>
            <ac:spMk id="13" creationId="{D92B09AC-DF32-458B-9228-CA00342C7239}"/>
          </ac:spMkLst>
        </pc:spChg>
        <pc:spChg chg="mod">
          <ac:chgData name="Emilie Woodroffe" userId="b157383c7860d663" providerId="LiveId" clId="{945FA010-73AA-4BC9-B8B2-1CB36D1B5A8F}" dt="2024-07-16T11:56:06.195" v="177" actId="20577"/>
          <ac:spMkLst>
            <pc:docMk/>
            <pc:sldMk cId="2685529057" sldId="264"/>
            <ac:spMk id="16" creationId="{12684117-C3C4-4205-80D6-C52CCEC8213E}"/>
          </ac:spMkLst>
        </pc:spChg>
        <pc:spChg chg="mod">
          <ac:chgData name="Emilie Woodroffe" userId="b157383c7860d663" providerId="LiveId" clId="{945FA010-73AA-4BC9-B8B2-1CB36D1B5A8F}" dt="2024-07-16T11:55:18.564" v="158" actId="20577"/>
          <ac:spMkLst>
            <pc:docMk/>
            <pc:sldMk cId="2685529057" sldId="264"/>
            <ac:spMk id="17" creationId="{07772029-499B-4E26-BBA2-6A6D5E33B3D7}"/>
          </ac:spMkLst>
        </pc:spChg>
        <pc:spChg chg="mod">
          <ac:chgData name="Emilie Woodroffe" userId="b157383c7860d663" providerId="LiveId" clId="{945FA010-73AA-4BC9-B8B2-1CB36D1B5A8F}" dt="2024-07-16T11:56:11.214" v="178" actId="1076"/>
          <ac:spMkLst>
            <pc:docMk/>
            <pc:sldMk cId="2685529057" sldId="264"/>
            <ac:spMk id="18" creationId="{F3939B15-DF6D-40AE-BF87-E3F3D885AEEC}"/>
          </ac:spMkLst>
        </pc:spChg>
        <pc:picChg chg="add mod ord">
          <ac:chgData name="Emilie Woodroffe" userId="b157383c7860d663" providerId="LiveId" clId="{945FA010-73AA-4BC9-B8B2-1CB36D1B5A8F}" dt="2024-07-16T11:50:46.550" v="4" actId="167"/>
          <ac:picMkLst>
            <pc:docMk/>
            <pc:sldMk cId="2685529057" sldId="264"/>
            <ac:picMk id="2" creationId="{63CB026B-64B7-9759-FAD4-2B8BA232DBBA}"/>
          </ac:picMkLst>
        </pc:picChg>
        <pc:picChg chg="add mod ord">
          <ac:chgData name="Emilie Woodroffe" userId="b157383c7860d663" providerId="LiveId" clId="{945FA010-73AA-4BC9-B8B2-1CB36D1B5A8F}" dt="2024-07-16T11:50:46.550" v="4" actId="167"/>
          <ac:picMkLst>
            <pc:docMk/>
            <pc:sldMk cId="2685529057" sldId="264"/>
            <ac:picMk id="3" creationId="{454102AA-12F9-6192-8902-B4215ACE1BD7}"/>
          </ac:picMkLst>
        </pc:picChg>
        <pc:picChg chg="add mod ord">
          <ac:chgData name="Emilie Woodroffe" userId="b157383c7860d663" providerId="LiveId" clId="{945FA010-73AA-4BC9-B8B2-1CB36D1B5A8F}" dt="2024-07-16T11:50:46.550" v="4" actId="167"/>
          <ac:picMkLst>
            <pc:docMk/>
            <pc:sldMk cId="2685529057" sldId="264"/>
            <ac:picMk id="4" creationId="{951FC864-7972-4F3A-FD59-14403F6B239B}"/>
          </ac:picMkLst>
        </pc:picChg>
        <pc:picChg chg="del">
          <ac:chgData name="Emilie Woodroffe" userId="b157383c7860d663" providerId="LiveId" clId="{945FA010-73AA-4BC9-B8B2-1CB36D1B5A8F}" dt="2024-07-16T11:50:23.274" v="0" actId="478"/>
          <ac:picMkLst>
            <pc:docMk/>
            <pc:sldMk cId="2685529057" sldId="264"/>
            <ac:picMk id="8" creationId="{93629FEA-D27E-E99F-0D64-C4EFBF1ECE9C}"/>
          </ac:picMkLst>
        </pc:picChg>
        <pc:picChg chg="del">
          <ac:chgData name="Emilie Woodroffe" userId="b157383c7860d663" providerId="LiveId" clId="{945FA010-73AA-4BC9-B8B2-1CB36D1B5A8F}" dt="2024-07-16T11:50:41.925" v="1" actId="478"/>
          <ac:picMkLst>
            <pc:docMk/>
            <pc:sldMk cId="2685529057" sldId="264"/>
            <ac:picMk id="10" creationId="{41B4403C-D2E4-0885-1252-A2B8438ECD09}"/>
          </ac:picMkLst>
        </pc:picChg>
        <pc:picChg chg="del">
          <ac:chgData name="Emilie Woodroffe" userId="b157383c7860d663" providerId="LiveId" clId="{945FA010-73AA-4BC9-B8B2-1CB36D1B5A8F}" dt="2024-07-16T11:50:43.473" v="2" actId="478"/>
          <ac:picMkLst>
            <pc:docMk/>
            <pc:sldMk cId="2685529057" sldId="264"/>
            <ac:picMk id="14" creationId="{C6D422DD-0D52-8971-A393-966D0C3566C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05/02/2025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microsoft.com/office/2007/relationships/media" Target="../media/media2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4.png"/><Relationship Id="rId5" Type="http://schemas.microsoft.com/office/2007/relationships/media" Target="../media/media3.m4a"/><Relationship Id="rId10" Type="http://schemas.openxmlformats.org/officeDocument/2006/relationships/image" Target="../media/image3.png"/><Relationship Id="rId4" Type="http://schemas.openxmlformats.org/officeDocument/2006/relationships/audio" Target="../media/media2.m4a"/><Relationship Id="rId9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white rectangular object with orange border&#10;&#10;Description automatically generated">
            <a:extLst>
              <a:ext uri="{FF2B5EF4-FFF2-40B4-BE49-F238E27FC236}">
                <a16:creationId xmlns:a16="http://schemas.microsoft.com/office/drawing/2014/main" id="{63CB026B-64B7-9759-FAD4-2B8BA232DBB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454102AA-12F9-6192-8902-B4215ACE1BD7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2018" y="307724"/>
            <a:ext cx="920288" cy="920288"/>
          </a:xfrm>
          <a:prstGeom prst="rect">
            <a:avLst/>
          </a:prstGeom>
        </p:spPr>
      </p:pic>
      <p:pic>
        <p:nvPicPr>
          <p:cNvPr id="4" name="Picture 3" descr="A picture containing graphics, drawing, food&#10;&#10;Description automatically generated">
            <a:extLst>
              <a:ext uri="{FF2B5EF4-FFF2-40B4-BE49-F238E27FC236}">
                <a16:creationId xmlns:a16="http://schemas.microsoft.com/office/drawing/2014/main" id="{951FC864-7972-4F3A-FD59-14403F6B239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767" y="433666"/>
            <a:ext cx="1081686" cy="72112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4162097" y="599797"/>
            <a:ext cx="3999813" cy="36933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C000"/>
            </a:solidFill>
          </a:ln>
        </p:spPr>
        <p:txBody>
          <a:bodyPr wrap="none" rtlCol="0">
            <a:spAutoFit/>
          </a:bodyPr>
          <a:lstStyle/>
          <a:p>
            <a:r>
              <a:rPr lang="en-GB" b="1" dirty="0">
                <a:latin typeface="Century Gothic" panose="020B0502020202020204" pitchFamily="34" charset="0"/>
              </a:rPr>
              <a:t>Knowledge organiser: Alien family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387331" y="1916308"/>
            <a:ext cx="2553303" cy="310854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Noun Bank: Family 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papá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-the dad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hermano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brother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bebé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baby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abuelo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grandad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mamá</a:t>
            </a:r>
            <a:r>
              <a:rPr lang="en-GB" sz="1400" b="1" dirty="0">
                <a:latin typeface="Century Gothic" panose="020B0502020202020204" pitchFamily="34" charset="0"/>
              </a:rPr>
              <a:t>  </a:t>
            </a:r>
            <a:r>
              <a:rPr lang="en-GB" sz="1400" dirty="0">
                <a:latin typeface="Century Gothic" panose="020B0502020202020204" pitchFamily="34" charset="0"/>
              </a:rPr>
              <a:t>- the mum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hermana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sister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abuela</a:t>
            </a:r>
            <a:r>
              <a:rPr lang="en-GB" sz="1400" b="1" dirty="0">
                <a:latin typeface="Century Gothic" panose="020B0502020202020204" pitchFamily="34" charset="0"/>
              </a:rPr>
              <a:t>- </a:t>
            </a:r>
            <a:r>
              <a:rPr lang="en-GB" sz="1400" dirty="0">
                <a:latin typeface="Century Gothic" panose="020B0502020202020204" pitchFamily="34" charset="0"/>
              </a:rPr>
              <a:t>the grandma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Soy…</a:t>
            </a:r>
            <a:r>
              <a:rPr lang="en-GB" sz="1400" dirty="0">
                <a:latin typeface="Century Gothic" panose="020B0502020202020204" pitchFamily="34" charset="0"/>
              </a:rPr>
              <a:t> - I am ….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endParaRPr lang="en-GB" sz="1400" dirty="0">
              <a:latin typeface="Century Gothic" panose="020B0502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92B09AC-DF32-458B-9228-CA00342C7239}"/>
              </a:ext>
            </a:extLst>
          </p:cNvPr>
          <p:cNvSpPr txBox="1"/>
          <p:nvPr/>
        </p:nvSpPr>
        <p:spPr>
          <a:xfrm>
            <a:off x="6777603" y="1937569"/>
            <a:ext cx="4462616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There are two words for “the” in Spanish with singular nouns.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These words are “</a:t>
            </a:r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dirty="0">
                <a:latin typeface="Century Gothic" panose="020B0502020202020204" pitchFamily="34" charset="0"/>
              </a:rPr>
              <a:t>” and “</a:t>
            </a:r>
            <a:r>
              <a:rPr lang="en-GB" sz="1400" b="1" dirty="0">
                <a:latin typeface="Century Gothic" panose="020B0502020202020204" pitchFamily="34" charset="0"/>
              </a:rPr>
              <a:t>la</a:t>
            </a:r>
            <a:r>
              <a:rPr lang="en-GB" sz="1400" dirty="0">
                <a:latin typeface="Century Gothic" panose="020B0502020202020204" pitchFamily="34" charset="0"/>
              </a:rPr>
              <a:t>”.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FF1EF8-084B-4608-BC05-EB143649CB20}"/>
              </a:ext>
            </a:extLst>
          </p:cNvPr>
          <p:cNvSpPr txBox="1"/>
          <p:nvPr/>
        </p:nvSpPr>
        <p:spPr>
          <a:xfrm>
            <a:off x="3076552" y="1930345"/>
            <a:ext cx="3565133" cy="2677656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Noun Bank : Face parts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la </a:t>
            </a:r>
            <a:r>
              <a:rPr lang="en-GB" sz="1400" b="1" dirty="0" err="1">
                <a:latin typeface="Century Gothic" panose="020B0502020202020204" pitchFamily="34" charset="0"/>
              </a:rPr>
              <a:t>nariz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nose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boca </a:t>
            </a:r>
            <a:r>
              <a:rPr lang="en-GB" sz="1400" dirty="0">
                <a:latin typeface="Century Gothic" panose="020B0502020202020204" pitchFamily="34" charset="0"/>
              </a:rPr>
              <a:t>-  the mouth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 cabeza </a:t>
            </a:r>
            <a:r>
              <a:rPr lang="en-GB" sz="1400" dirty="0">
                <a:latin typeface="Century Gothic" panose="020B0502020202020204" pitchFamily="34" charset="0"/>
              </a:rPr>
              <a:t>- the head</a:t>
            </a:r>
          </a:p>
          <a:p>
            <a:r>
              <a:rPr lang="en-GB" sz="1400" b="1" dirty="0" err="1">
                <a:latin typeface="Century Gothic" panose="020B0502020202020204" pitchFamily="34" charset="0"/>
              </a:rPr>
              <a:t>el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pelo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the hair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b="1" dirty="0" err="1">
                <a:latin typeface="Century Gothic" panose="020B0502020202020204" pitchFamily="34" charset="0"/>
              </a:rPr>
              <a:t>ojos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– the eyes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las </a:t>
            </a:r>
            <a:r>
              <a:rPr lang="en-GB" sz="1400" b="1" dirty="0" err="1">
                <a:latin typeface="Century Gothic" panose="020B0502020202020204" pitchFamily="34" charset="0"/>
              </a:rPr>
              <a:t>orejas</a:t>
            </a:r>
            <a:r>
              <a:rPr lang="en-GB" sz="1400" b="1" dirty="0">
                <a:latin typeface="Century Gothic" panose="020B0502020202020204" pitchFamily="34" charset="0"/>
              </a:rPr>
              <a:t> </a:t>
            </a:r>
            <a:r>
              <a:rPr lang="en-GB" sz="1400" dirty="0">
                <a:latin typeface="Century Gothic" panose="020B0502020202020204" pitchFamily="34" charset="0"/>
              </a:rPr>
              <a:t>- the ears</a:t>
            </a:r>
          </a:p>
          <a:p>
            <a:endParaRPr lang="en-GB" sz="1400" dirty="0">
              <a:latin typeface="Century Gothic" panose="020B0502020202020204" pitchFamily="34" charset="0"/>
            </a:endParaRPr>
          </a:p>
          <a:p>
            <a:r>
              <a:rPr lang="en-GB" sz="1400" b="1" dirty="0">
                <a:latin typeface="Century Gothic" panose="020B0502020202020204" pitchFamily="34" charset="0"/>
              </a:rPr>
              <a:t>Tengo…</a:t>
            </a:r>
            <a:r>
              <a:rPr lang="en-GB" sz="1400" dirty="0">
                <a:latin typeface="Century Gothic" panose="020B0502020202020204" pitchFamily="34" charset="0"/>
              </a:rPr>
              <a:t> – I have …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No </a:t>
            </a:r>
            <a:r>
              <a:rPr lang="en-GB" sz="1400" b="1" dirty="0" err="1">
                <a:latin typeface="Century Gothic" panose="020B0502020202020204" pitchFamily="34" charset="0"/>
              </a:rPr>
              <a:t>tengo</a:t>
            </a:r>
            <a:r>
              <a:rPr lang="en-GB" sz="1400" b="1" dirty="0">
                <a:latin typeface="Century Gothic" panose="020B0502020202020204" pitchFamily="34" charset="0"/>
              </a:rPr>
              <a:t>… </a:t>
            </a:r>
            <a:r>
              <a:rPr lang="en-GB" sz="1400" dirty="0">
                <a:latin typeface="Century Gothic" panose="020B0502020202020204" pitchFamily="34" charset="0"/>
              </a:rPr>
              <a:t>- I don’t have any…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2684117-C3C4-4205-80D6-C52CCEC8213E}"/>
              </a:ext>
            </a:extLst>
          </p:cNvPr>
          <p:cNvSpPr txBox="1"/>
          <p:nvPr/>
        </p:nvSpPr>
        <p:spPr>
          <a:xfrm>
            <a:off x="387331" y="5247658"/>
            <a:ext cx="7385932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8A095B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Fact Bank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In Spain, some children call their grandparents “</a:t>
            </a:r>
            <a:r>
              <a:rPr lang="en-GB" sz="1400" dirty="0" err="1">
                <a:latin typeface="Century Gothic" panose="020B0502020202020204" pitchFamily="34" charset="0"/>
              </a:rPr>
              <a:t>abu</a:t>
            </a:r>
            <a:r>
              <a:rPr lang="en-GB" sz="1400" dirty="0">
                <a:latin typeface="Century Gothic" panose="020B0502020202020204" pitchFamily="34" charset="0"/>
              </a:rPr>
              <a:t>”.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If the baby is a boy, you say “</a:t>
            </a:r>
            <a:r>
              <a:rPr lang="en-GB" sz="1400" dirty="0" err="1">
                <a:latin typeface="Century Gothic" panose="020B0502020202020204" pitchFamily="34" charset="0"/>
              </a:rPr>
              <a:t>el</a:t>
            </a:r>
            <a:r>
              <a:rPr lang="en-GB" sz="1400" dirty="0">
                <a:latin typeface="Century Gothic" panose="020B0502020202020204" pitchFamily="34" charset="0"/>
              </a:rPr>
              <a:t> </a:t>
            </a:r>
            <a:r>
              <a:rPr lang="en-GB" sz="1400" dirty="0" err="1">
                <a:latin typeface="Century Gothic" panose="020B0502020202020204" pitchFamily="34" charset="0"/>
              </a:rPr>
              <a:t>bebé</a:t>
            </a:r>
            <a:r>
              <a:rPr lang="en-GB" sz="1400" dirty="0">
                <a:latin typeface="Century Gothic" panose="020B0502020202020204" pitchFamily="34" charset="0"/>
              </a:rPr>
              <a:t>”, and if the baby is a girl, you say “la </a:t>
            </a:r>
            <a:r>
              <a:rPr lang="en-GB" sz="1400" dirty="0" err="1">
                <a:latin typeface="Century Gothic" panose="020B0502020202020204" pitchFamily="34" charset="0"/>
              </a:rPr>
              <a:t>bebé</a:t>
            </a:r>
            <a:r>
              <a:rPr lang="en-GB" sz="1400" dirty="0">
                <a:latin typeface="Century Gothic" panose="020B0502020202020204" pitchFamily="34" charset="0"/>
              </a:rPr>
              <a:t>”.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772029-499B-4E26-BBA2-6A6D5E33B3D7}"/>
              </a:ext>
            </a:extLst>
          </p:cNvPr>
          <p:cNvSpPr txBox="1"/>
          <p:nvPr/>
        </p:nvSpPr>
        <p:spPr>
          <a:xfrm>
            <a:off x="6777603" y="3269173"/>
            <a:ext cx="4462616" cy="954107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Grammar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  <a:p>
            <a:r>
              <a:rPr lang="en-GB" sz="1400" dirty="0">
                <a:latin typeface="Century Gothic" panose="020B0502020202020204" pitchFamily="34" charset="0"/>
              </a:rPr>
              <a:t>There are also two words for “the” with Spanish plural nouns: “</a:t>
            </a:r>
            <a:r>
              <a:rPr lang="en-GB" sz="1400" b="1" dirty="0" err="1">
                <a:latin typeface="Century Gothic" panose="020B0502020202020204" pitchFamily="34" charset="0"/>
              </a:rPr>
              <a:t>los</a:t>
            </a:r>
            <a:r>
              <a:rPr lang="en-GB" sz="1400" dirty="0">
                <a:latin typeface="Century Gothic" panose="020B0502020202020204" pitchFamily="34" charset="0"/>
              </a:rPr>
              <a:t>” and “</a:t>
            </a:r>
            <a:r>
              <a:rPr lang="en-GB" sz="1400" b="1" dirty="0">
                <a:latin typeface="Century Gothic" panose="020B0502020202020204" pitchFamily="34" charset="0"/>
              </a:rPr>
              <a:t>las</a:t>
            </a:r>
            <a:r>
              <a:rPr lang="en-GB" sz="1400" dirty="0">
                <a:latin typeface="Century Gothic" panose="020B0502020202020204" pitchFamily="34" charset="0"/>
              </a:rPr>
              <a:t>”.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3939B15-DF6D-40AE-BF87-E3F3D885AEEC}"/>
              </a:ext>
            </a:extLst>
          </p:cNvPr>
          <p:cNvSpPr txBox="1"/>
          <p:nvPr/>
        </p:nvSpPr>
        <p:spPr>
          <a:xfrm>
            <a:off x="8365562" y="4430796"/>
            <a:ext cx="2874657" cy="1169551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entury Gothic" panose="020B0502020202020204" pitchFamily="34" charset="0"/>
              </a:rPr>
              <a:t>Phonics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“za” (cabe</a:t>
            </a:r>
            <a:r>
              <a:rPr lang="en-GB" sz="1400" b="1" dirty="0">
                <a:latin typeface="Century Gothic" panose="020B0502020202020204" pitchFamily="34" charset="0"/>
              </a:rPr>
              <a:t>za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“</a:t>
            </a:r>
            <a:r>
              <a:rPr lang="en-GB" sz="1400" dirty="0" err="1">
                <a:latin typeface="Century Gothic" panose="020B0502020202020204" pitchFamily="34" charset="0"/>
              </a:rPr>
              <a:t>ja</a:t>
            </a:r>
            <a:r>
              <a:rPr lang="en-GB" sz="1400" dirty="0">
                <a:latin typeface="Century Gothic" panose="020B0502020202020204" pitchFamily="34" charset="0"/>
              </a:rPr>
              <a:t>” (</a:t>
            </a:r>
            <a:r>
              <a:rPr lang="en-GB" sz="1400" dirty="0" err="1">
                <a:latin typeface="Century Gothic" panose="020B0502020202020204" pitchFamily="34" charset="0"/>
              </a:rPr>
              <a:t>ore</a:t>
            </a:r>
            <a:r>
              <a:rPr lang="en-GB" sz="1400" b="1" dirty="0" err="1">
                <a:latin typeface="Century Gothic" panose="020B0502020202020204" pitchFamily="34" charset="0"/>
              </a:rPr>
              <a:t>ja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r>
              <a:rPr lang="en-GB" sz="1400" dirty="0">
                <a:latin typeface="Century Gothic" panose="020B0502020202020204" pitchFamily="34" charset="0"/>
              </a:rPr>
              <a:t>“jo” (</a:t>
            </a:r>
            <a:r>
              <a:rPr lang="en-GB" sz="1400" dirty="0" err="1">
                <a:latin typeface="Century Gothic" panose="020B0502020202020204" pitchFamily="34" charset="0"/>
              </a:rPr>
              <a:t>o</a:t>
            </a:r>
            <a:r>
              <a:rPr lang="en-GB" sz="1400" b="1" dirty="0" err="1">
                <a:latin typeface="Century Gothic" panose="020B0502020202020204" pitchFamily="34" charset="0"/>
              </a:rPr>
              <a:t>jo</a:t>
            </a:r>
            <a:r>
              <a:rPr lang="en-GB" sz="1400" dirty="0">
                <a:latin typeface="Century Gothic" panose="020B0502020202020204" pitchFamily="34" charset="0"/>
              </a:rPr>
              <a:t>)</a:t>
            </a:r>
          </a:p>
          <a:p>
            <a:endParaRPr lang="en-GB" sz="1400" b="1" dirty="0">
              <a:latin typeface="Century Gothic" panose="020B0502020202020204" pitchFamily="34" charset="0"/>
            </a:endParaRPr>
          </a:p>
        </p:txBody>
      </p:sp>
      <p:pic>
        <p:nvPicPr>
          <p:cNvPr id="5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49C886FD-2031-C3C5-CF4F-9D5A9596E58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907148" y="4110063"/>
            <a:ext cx="487363" cy="487363"/>
          </a:xfrm>
          <a:prstGeom prst="rect">
            <a:avLst/>
          </a:prstGeom>
        </p:spPr>
      </p:pic>
      <p:pic>
        <p:nvPicPr>
          <p:cNvPr id="6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BEBDC980-9388-2ABC-8E07-6B20513EB70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222281" y="2621030"/>
            <a:ext cx="487363" cy="487363"/>
          </a:xfrm>
          <a:prstGeom prst="rect">
            <a:avLst/>
          </a:prstGeom>
        </p:spPr>
      </p:pic>
      <p:pic>
        <p:nvPicPr>
          <p:cNvPr id="7" name="Sonido grabado">
            <a:hlinkClick r:id="" action="ppaction://media"/>
            <a:extLst>
              <a:ext uri="{FF2B5EF4-FFF2-40B4-BE49-F238E27FC236}">
                <a16:creationId xmlns:a16="http://schemas.microsoft.com/office/drawing/2014/main" id="{C9996DF1-EDFA-B5EC-BAAF-40E6EE071EB3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10377404" y="477188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206</Words>
  <Application>Microsoft Office PowerPoint</Application>
  <PresentationFormat>Widescreen</PresentationFormat>
  <Paragraphs>41</Paragraphs>
  <Slides>1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SF</cp:lastModifiedBy>
  <cp:revision>39</cp:revision>
  <dcterms:created xsi:type="dcterms:W3CDTF">2019-08-20T09:39:52Z</dcterms:created>
  <dcterms:modified xsi:type="dcterms:W3CDTF">2025-02-05T08:54:15Z</dcterms:modified>
</cp:coreProperties>
</file>