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</p:sldIdLst>
  <p:sldSz cx="12192000" cy="6858000"/>
  <p:notesSz cx="6858000" cy="99456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A095B"/>
    <a:srgbClr val="32B920"/>
    <a:srgbClr val="04BBFA"/>
    <a:srgbClr val="FDB5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AEF6C5D-8179-4930-A35C-5E480A6DEE21}" v="8" dt="2024-02-02T11:37:01.0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53" d="100"/>
          <a:sy n="53" d="100"/>
        </p:scale>
        <p:origin x="108" y="12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ie Woodroffe" userId="b157383c7860d663" providerId="LiveId" clId="{2AEF6C5D-8179-4930-A35C-5E480A6DEE21}"/>
    <pc:docChg chg="undo custSel addSld delSld modSld">
      <pc:chgData name="Emilie Woodroffe" userId="b157383c7860d663" providerId="LiveId" clId="{2AEF6C5D-8179-4930-A35C-5E480A6DEE21}" dt="2024-02-07T15:14:44.818" v="707" actId="20577"/>
      <pc:docMkLst>
        <pc:docMk/>
      </pc:docMkLst>
      <pc:sldChg chg="addSp modSp mod">
        <pc:chgData name="Emilie Woodroffe" userId="b157383c7860d663" providerId="LiveId" clId="{2AEF6C5D-8179-4930-A35C-5E480A6DEE21}" dt="2024-02-07T15:14:44.818" v="707" actId="20577"/>
        <pc:sldMkLst>
          <pc:docMk/>
          <pc:sldMk cId="2422345182" sldId="265"/>
        </pc:sldMkLst>
        <pc:spChg chg="mod">
          <ac:chgData name="Emilie Woodroffe" userId="b157383c7860d663" providerId="LiveId" clId="{2AEF6C5D-8179-4930-A35C-5E480A6DEE21}" dt="2024-02-01T10:41:31.004" v="677" actId="14100"/>
          <ac:spMkLst>
            <pc:docMk/>
            <pc:sldMk cId="2422345182" sldId="265"/>
            <ac:spMk id="4" creationId="{2B5C5D4E-3F7E-8B2D-14D5-56B003E1D354}"/>
          </ac:spMkLst>
        </pc:spChg>
        <pc:spChg chg="mod">
          <ac:chgData name="Emilie Woodroffe" userId="b157383c7860d663" providerId="LiveId" clId="{2AEF6C5D-8179-4930-A35C-5E480A6DEE21}" dt="2024-02-07T15:14:44.818" v="707" actId="20577"/>
          <ac:spMkLst>
            <pc:docMk/>
            <pc:sldMk cId="2422345182" sldId="265"/>
            <ac:spMk id="5" creationId="{0E34D7F8-DF1C-9C1C-9153-80BC5915CEE1}"/>
          </ac:spMkLst>
        </pc:spChg>
        <pc:spChg chg="mod">
          <ac:chgData name="Emilie Woodroffe" userId="b157383c7860d663" providerId="LiveId" clId="{2AEF6C5D-8179-4930-A35C-5E480A6DEE21}" dt="2024-02-01T14:15:11.261" v="697" actId="6549"/>
          <ac:spMkLst>
            <pc:docMk/>
            <pc:sldMk cId="2422345182" sldId="265"/>
            <ac:spMk id="6" creationId="{BA53EBBA-C61D-97FA-2CA4-059F5AC87F17}"/>
          </ac:spMkLst>
        </pc:spChg>
        <pc:spChg chg="mod">
          <ac:chgData name="Emilie Woodroffe" userId="b157383c7860d663" providerId="LiveId" clId="{2AEF6C5D-8179-4930-A35C-5E480A6DEE21}" dt="2024-02-01T14:14:30.792" v="694" actId="14100"/>
          <ac:spMkLst>
            <pc:docMk/>
            <pc:sldMk cId="2422345182" sldId="265"/>
            <ac:spMk id="7" creationId="{61BB85A6-95A5-4FEE-CDE1-4C1A28E70A8C}"/>
          </ac:spMkLst>
        </pc:spChg>
        <pc:spChg chg="mod">
          <ac:chgData name="Emilie Woodroffe" userId="b157383c7860d663" providerId="LiveId" clId="{2AEF6C5D-8179-4930-A35C-5E480A6DEE21}" dt="2024-02-01T14:15:15.134" v="698" actId="1076"/>
          <ac:spMkLst>
            <pc:docMk/>
            <pc:sldMk cId="2422345182" sldId="265"/>
            <ac:spMk id="8" creationId="{F11A912A-63C2-61FE-EAE4-8D06AD549FFA}"/>
          </ac:spMkLst>
        </pc:spChg>
        <pc:spChg chg="mod">
          <ac:chgData name="Emilie Woodroffe" userId="b157383c7860d663" providerId="LiveId" clId="{2AEF6C5D-8179-4930-A35C-5E480A6DEE21}" dt="2024-02-01T14:15:06.711" v="696" actId="1076"/>
          <ac:spMkLst>
            <pc:docMk/>
            <pc:sldMk cId="2422345182" sldId="265"/>
            <ac:spMk id="9" creationId="{9D07AB1A-5249-25DD-6816-CEE78391B8CA}"/>
          </ac:spMkLst>
        </pc:spChg>
        <pc:spChg chg="add mod">
          <ac:chgData name="Emilie Woodroffe" userId="b157383c7860d663" providerId="LiveId" clId="{2AEF6C5D-8179-4930-A35C-5E480A6DEE21}" dt="2024-02-01T14:14:33.785" v="695" actId="14100"/>
          <ac:spMkLst>
            <pc:docMk/>
            <pc:sldMk cId="2422345182" sldId="265"/>
            <ac:spMk id="13" creationId="{E20D8701-3D6F-EF23-C566-90BEFACD3D0A}"/>
          </ac:spMkLst>
        </pc:spChg>
        <pc:picChg chg="mod">
          <ac:chgData name="Emilie Woodroffe" userId="b157383c7860d663" providerId="LiveId" clId="{2AEF6C5D-8179-4930-A35C-5E480A6DEE21}" dt="2024-02-01T14:14:20.920" v="692" actId="1076"/>
          <ac:picMkLst>
            <pc:docMk/>
            <pc:sldMk cId="2422345182" sldId="265"/>
            <ac:picMk id="10" creationId="{C1DB5B8E-AC9B-8514-19DC-B66F5EB4E8CD}"/>
          </ac:picMkLst>
        </pc:picChg>
        <pc:picChg chg="mod">
          <ac:chgData name="Emilie Woodroffe" userId="b157383c7860d663" providerId="LiveId" clId="{2AEF6C5D-8179-4930-A35C-5E480A6DEE21}" dt="2024-02-01T14:14:23.142" v="693" actId="1076"/>
          <ac:picMkLst>
            <pc:docMk/>
            <pc:sldMk cId="2422345182" sldId="265"/>
            <ac:picMk id="12" creationId="{C1B83649-B5E7-FAAC-8DF2-57A1A8FC8447}"/>
          </ac:picMkLst>
        </pc:picChg>
        <pc:picChg chg="add mod">
          <ac:chgData name="Emilie Woodroffe" userId="b157383c7860d663" providerId="LiveId" clId="{2AEF6C5D-8179-4930-A35C-5E480A6DEE21}" dt="2024-02-02T11:37:01.049" v="699" actId="1076"/>
          <ac:picMkLst>
            <pc:docMk/>
            <pc:sldMk cId="2422345182" sldId="265"/>
            <ac:picMk id="1026" creationId="{9CC1E276-54B6-B0F7-96B8-EC9B4B663493}"/>
          </ac:picMkLst>
        </pc:picChg>
      </pc:sldChg>
      <pc:sldChg chg="new del">
        <pc:chgData name="Emilie Woodroffe" userId="b157383c7860d663" providerId="LiveId" clId="{2AEF6C5D-8179-4930-A35C-5E480A6DEE21}" dt="2024-02-01T10:43:02.592" v="680" actId="47"/>
        <pc:sldMkLst>
          <pc:docMk/>
          <pc:sldMk cId="2429791623" sldId="266"/>
        </pc:sldMkLst>
      </pc:sldChg>
      <pc:sldChg chg="modSp add del mod">
        <pc:chgData name="Emilie Woodroffe" userId="b157383c7860d663" providerId="LiveId" clId="{2AEF6C5D-8179-4930-A35C-5E480A6DEE21}" dt="2024-02-01T10:47:12.585" v="685" actId="47"/>
        <pc:sldMkLst>
          <pc:docMk/>
          <pc:sldMk cId="2100869006" sldId="267"/>
        </pc:sldMkLst>
        <pc:spChg chg="mod">
          <ac:chgData name="Emilie Woodroffe" userId="b157383c7860d663" providerId="LiveId" clId="{2AEF6C5D-8179-4930-A35C-5E480A6DEE21}" dt="2024-02-01T10:43:55.050" v="684" actId="1076"/>
          <ac:spMkLst>
            <pc:docMk/>
            <pc:sldMk cId="2100869006" sldId="267"/>
            <ac:spMk id="9" creationId="{9D07AB1A-5249-25DD-6816-CEE78391B8CA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316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028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352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550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774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501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428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83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336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25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196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27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openxmlformats.org/officeDocument/2006/relationships/image" Target="../media/image2.png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image" Target="../media/image1.jpeg"/><Relationship Id="rId2" Type="http://schemas.openxmlformats.org/officeDocument/2006/relationships/audio" Target="../media/media1.m4a"/><Relationship Id="rId16" Type="http://schemas.openxmlformats.org/officeDocument/2006/relationships/image" Target="../media/image4.png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slideLayout" Target="../slideLayouts/slideLayout2.xml"/><Relationship Id="rId5" Type="http://schemas.microsoft.com/office/2007/relationships/media" Target="../media/media3.m4a"/><Relationship Id="rId15" Type="http://schemas.openxmlformats.org/officeDocument/2006/relationships/image" Target="../media/image4.svg"/><Relationship Id="rId10" Type="http://schemas.openxmlformats.org/officeDocument/2006/relationships/audio" Target="../media/media5.m4a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9CC1E276-54B6-B0F7-96B8-EC9B4B6634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68022" y="-2665978"/>
            <a:ext cx="6855955" cy="1219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" name="Picture 9" descr="A close-up of a logo&#10;&#10;Description automatically generated">
            <a:extLst>
              <a:ext uri="{FF2B5EF4-FFF2-40B4-BE49-F238E27FC236}">
                <a16:creationId xmlns:a16="http://schemas.microsoft.com/office/drawing/2014/main" id="{C1DB5B8E-AC9B-8514-19DC-B66F5EB4E8CD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0260" y="134559"/>
            <a:ext cx="1019513" cy="101951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B5C5D4E-3F7E-8B2D-14D5-56B003E1D354}"/>
              </a:ext>
            </a:extLst>
          </p:cNvPr>
          <p:cNvSpPr txBox="1"/>
          <p:nvPr/>
        </p:nvSpPr>
        <p:spPr>
          <a:xfrm>
            <a:off x="3442996" y="458953"/>
            <a:ext cx="4944084" cy="369332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DB52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Knowledge organiser: Welcome to school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34D7F8-DF1C-9C1C-9153-80BC5915CEE1}"/>
              </a:ext>
            </a:extLst>
          </p:cNvPr>
          <p:cNvSpPr txBox="1"/>
          <p:nvPr/>
        </p:nvSpPr>
        <p:spPr>
          <a:xfrm>
            <a:off x="276550" y="1143018"/>
            <a:ext cx="3552499" cy="4185761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4BBFA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Century Gothic" panose="020B0502020202020204" pitchFamily="34" charset="0"/>
              </a:rPr>
              <a:t>Noun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despacho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the office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colegio </a:t>
            </a:r>
            <a:r>
              <a:rPr lang="en-GB" sz="1400" dirty="0">
                <a:latin typeface="Century Gothic" panose="020B0502020202020204" pitchFamily="34" charset="0"/>
              </a:rPr>
              <a:t>– the school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patio </a:t>
            </a:r>
            <a:r>
              <a:rPr lang="en-GB" sz="1400" dirty="0">
                <a:latin typeface="Century Gothic" panose="020B0502020202020204" pitchFamily="34" charset="0"/>
              </a:rPr>
              <a:t>– the playground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la </a:t>
            </a:r>
            <a:r>
              <a:rPr lang="en-GB" sz="1400" b="1" dirty="0" err="1">
                <a:latin typeface="Century Gothic" panose="020B0502020202020204" pitchFamily="34" charset="0"/>
              </a:rPr>
              <a:t>clase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the classroom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baño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the toilet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gimnasio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the hall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comedor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the dining hall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goma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rubber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tijeras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pair of scissors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regla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ruler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unas</a:t>
            </a:r>
            <a:r>
              <a:rPr lang="en-GB" sz="1400" b="1" dirty="0">
                <a:latin typeface="Century Gothic" panose="020B0502020202020204" pitchFamily="34" charset="0"/>
              </a:rPr>
              <a:t> pinturas </a:t>
            </a:r>
            <a:r>
              <a:rPr lang="en-GB" sz="1400" dirty="0">
                <a:latin typeface="Century Gothic" panose="020B0502020202020204" pitchFamily="34" charset="0"/>
              </a:rPr>
              <a:t>– colouring pencils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pegamento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glue stick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lápiz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pencil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cuaderno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notebook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boli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pen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sacapuntas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pencil sharpener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53EBBA-C61D-97FA-2CA4-059F5AC87F17}"/>
              </a:ext>
            </a:extLst>
          </p:cNvPr>
          <p:cNvSpPr txBox="1"/>
          <p:nvPr/>
        </p:nvSpPr>
        <p:spPr>
          <a:xfrm>
            <a:off x="4005737" y="1143018"/>
            <a:ext cx="3748651" cy="3970318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4BBFA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Century Gothic" panose="020B0502020202020204" pitchFamily="34" charset="0"/>
              </a:rPr>
              <a:t>Question and answer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¿</a:t>
            </a:r>
            <a:r>
              <a:rPr lang="en-GB" sz="1400" b="1" dirty="0" err="1">
                <a:latin typeface="Century Gothic" panose="020B0502020202020204" pitchFamily="34" charset="0"/>
              </a:rPr>
              <a:t>Cómo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estás</a:t>
            </a:r>
            <a:r>
              <a:rPr lang="en-GB" sz="1400" b="1" dirty="0">
                <a:latin typeface="Century Gothic" panose="020B0502020202020204" pitchFamily="34" charset="0"/>
              </a:rPr>
              <a:t>? </a:t>
            </a:r>
            <a:r>
              <a:rPr lang="en-GB" sz="1400" dirty="0">
                <a:latin typeface="Century Gothic" panose="020B0502020202020204" pitchFamily="34" charset="0"/>
              </a:rPr>
              <a:t>– How are you?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¿</a:t>
            </a:r>
            <a:r>
              <a:rPr lang="en-GB" sz="1400" b="1" dirty="0" err="1">
                <a:latin typeface="Century Gothic" panose="020B0502020202020204" pitchFamily="34" charset="0"/>
              </a:rPr>
              <a:t>Cómo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te</a:t>
            </a:r>
            <a:r>
              <a:rPr lang="en-GB" sz="1400" b="1" dirty="0">
                <a:latin typeface="Century Gothic" panose="020B0502020202020204" pitchFamily="34" charset="0"/>
              </a:rPr>
              <a:t> llamas?</a:t>
            </a:r>
            <a:r>
              <a:rPr lang="en-GB" sz="1400" dirty="0">
                <a:latin typeface="Century Gothic" panose="020B0502020202020204" pitchFamily="34" charset="0"/>
              </a:rPr>
              <a:t>  - What’s your name?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¿</a:t>
            </a:r>
            <a:r>
              <a:rPr lang="en-GB" sz="1400" b="1" dirty="0" err="1">
                <a:latin typeface="Century Gothic" panose="020B0502020202020204" pitchFamily="34" charset="0"/>
              </a:rPr>
              <a:t>Dónde</a:t>
            </a:r>
            <a:r>
              <a:rPr lang="en-GB" sz="1400" b="1" dirty="0">
                <a:latin typeface="Century Gothic" panose="020B0502020202020204" pitchFamily="34" charset="0"/>
              </a:rPr>
              <a:t> vives?</a:t>
            </a:r>
            <a:r>
              <a:rPr lang="en-GB" sz="1400" dirty="0">
                <a:latin typeface="Century Gothic" panose="020B0502020202020204" pitchFamily="34" charset="0"/>
              </a:rPr>
              <a:t> – Where do you live?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¿</a:t>
            </a:r>
            <a:r>
              <a:rPr lang="en-GB" sz="1400" b="1" dirty="0" err="1">
                <a:latin typeface="Century Gothic" panose="020B0502020202020204" pitchFamily="34" charset="0"/>
              </a:rPr>
              <a:t>Cuántos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años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tienes</a:t>
            </a:r>
            <a:r>
              <a:rPr lang="en-GB" sz="1400" b="1" dirty="0">
                <a:latin typeface="Century Gothic" panose="020B0502020202020204" pitchFamily="34" charset="0"/>
              </a:rPr>
              <a:t>? </a:t>
            </a:r>
            <a:r>
              <a:rPr lang="en-GB" sz="1400" dirty="0">
                <a:latin typeface="Century Gothic" panose="020B0502020202020204" pitchFamily="34" charset="0"/>
              </a:rPr>
              <a:t>– How old are you?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¿Y </a:t>
            </a:r>
            <a:r>
              <a:rPr lang="en-GB" sz="1400" b="1" dirty="0" err="1">
                <a:latin typeface="Century Gothic" panose="020B0502020202020204" pitchFamily="34" charset="0"/>
              </a:rPr>
              <a:t>tú</a:t>
            </a:r>
            <a:r>
              <a:rPr lang="en-GB" sz="1400" b="1" dirty="0">
                <a:latin typeface="Century Gothic" panose="020B0502020202020204" pitchFamily="34" charset="0"/>
              </a:rPr>
              <a:t>? </a:t>
            </a:r>
            <a:r>
              <a:rPr lang="en-GB" sz="1400" dirty="0">
                <a:latin typeface="Century Gothic" panose="020B0502020202020204" pitchFamily="34" charset="0"/>
              </a:rPr>
              <a:t>–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And you ? 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Estoy</a:t>
            </a:r>
            <a:r>
              <a:rPr lang="en-GB" sz="1400" b="1" dirty="0">
                <a:latin typeface="Century Gothic" panose="020B0502020202020204" pitchFamily="34" charset="0"/>
              </a:rPr>
              <a:t> bien </a:t>
            </a:r>
            <a:r>
              <a:rPr lang="en-GB" sz="1400" dirty="0">
                <a:latin typeface="Century Gothic" panose="020B0502020202020204" pitchFamily="34" charset="0"/>
              </a:rPr>
              <a:t>– I am well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Estoy</a:t>
            </a:r>
            <a:r>
              <a:rPr lang="en-GB" sz="1400" b="1" dirty="0">
                <a:latin typeface="Century Gothic" panose="020B0502020202020204" pitchFamily="34" charset="0"/>
              </a:rPr>
              <a:t> mal </a:t>
            </a:r>
            <a:r>
              <a:rPr lang="en-GB" sz="1400" dirty="0">
                <a:latin typeface="Century Gothic" panose="020B0502020202020204" pitchFamily="34" charset="0"/>
              </a:rPr>
              <a:t>– I am bad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Estoy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así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así</a:t>
            </a:r>
            <a:r>
              <a:rPr lang="en-GB" sz="1400" b="1" dirty="0">
                <a:latin typeface="Century Gothic" panose="020B0502020202020204" pitchFamily="34" charset="0"/>
              </a:rPr>
              <a:t>  </a:t>
            </a:r>
            <a:r>
              <a:rPr lang="en-GB" sz="1400" dirty="0">
                <a:latin typeface="Century Gothic" panose="020B0502020202020204" pitchFamily="34" charset="0"/>
              </a:rPr>
              <a:t>- I am OK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Me </a:t>
            </a:r>
            <a:r>
              <a:rPr lang="en-GB" sz="1400" b="1" dirty="0" err="1">
                <a:latin typeface="Century Gothic" panose="020B0502020202020204" pitchFamily="34" charset="0"/>
              </a:rPr>
              <a:t>llamo</a:t>
            </a:r>
            <a:r>
              <a:rPr lang="en-GB" sz="1400" b="1" dirty="0">
                <a:latin typeface="Century Gothic" panose="020B0502020202020204" pitchFamily="34" charset="0"/>
              </a:rPr>
              <a:t>… </a:t>
            </a:r>
            <a:r>
              <a:rPr lang="en-GB" sz="1400" dirty="0">
                <a:latin typeface="Century Gothic" panose="020B0502020202020204" pitchFamily="34" charset="0"/>
              </a:rPr>
              <a:t>- My name is…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Vivo </a:t>
            </a:r>
            <a:r>
              <a:rPr lang="en-GB" sz="1400" b="1" dirty="0" err="1">
                <a:latin typeface="Century Gothic" panose="020B0502020202020204" pitchFamily="34" charset="0"/>
              </a:rPr>
              <a:t>en</a:t>
            </a:r>
            <a:r>
              <a:rPr lang="en-GB" sz="1400" b="1" dirty="0">
                <a:latin typeface="Century Gothic" panose="020B0502020202020204" pitchFamily="34" charset="0"/>
              </a:rPr>
              <a:t>… </a:t>
            </a:r>
            <a:r>
              <a:rPr lang="en-GB" sz="1400" dirty="0">
                <a:latin typeface="Century Gothic" panose="020B0502020202020204" pitchFamily="34" charset="0"/>
              </a:rPr>
              <a:t>- I live in…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Tengo…</a:t>
            </a:r>
            <a:r>
              <a:rPr lang="en-GB" sz="1400" b="1" dirty="0" err="1">
                <a:latin typeface="Century Gothic" panose="020B0502020202020204" pitchFamily="34" charset="0"/>
              </a:rPr>
              <a:t>años</a:t>
            </a:r>
            <a:r>
              <a:rPr lang="en-GB" sz="1400" b="1" dirty="0">
                <a:latin typeface="Century Gothic" panose="020B0502020202020204" pitchFamily="34" charset="0"/>
              </a:rPr>
              <a:t>  </a:t>
            </a:r>
            <a:r>
              <a:rPr lang="en-GB" sz="1400" dirty="0">
                <a:latin typeface="Century Gothic" panose="020B0502020202020204" pitchFamily="34" charset="0"/>
              </a:rPr>
              <a:t>- I am … years old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endParaRPr lang="en-GB" sz="1400" b="1" dirty="0">
              <a:latin typeface="Century Gothic" panose="020B0502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1BB85A6-95A5-4FEE-CDE1-4C1A28E70A8C}"/>
              </a:ext>
            </a:extLst>
          </p:cNvPr>
          <p:cNvSpPr txBox="1"/>
          <p:nvPr/>
        </p:nvSpPr>
        <p:spPr>
          <a:xfrm>
            <a:off x="7931076" y="3246780"/>
            <a:ext cx="3984374" cy="3323987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32B92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Century Gothic" panose="020B0502020202020204" pitchFamily="34" charset="0"/>
              </a:rPr>
              <a:t>Grammar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There are two words for ‘</a:t>
            </a:r>
            <a:r>
              <a:rPr lang="en-GB" sz="1400" b="1" dirty="0">
                <a:latin typeface="Century Gothic" panose="020B0502020202020204" pitchFamily="34" charset="0"/>
              </a:rPr>
              <a:t>the</a:t>
            </a:r>
            <a:r>
              <a:rPr lang="en-GB" sz="1400" dirty="0">
                <a:latin typeface="Century Gothic" panose="020B0502020202020204" pitchFamily="34" charset="0"/>
              </a:rPr>
              <a:t>’ in Spanish : </a:t>
            </a:r>
            <a:r>
              <a:rPr lang="en-GB" sz="1400" dirty="0" err="1">
                <a:latin typeface="Century Gothic" panose="020B0502020202020204" pitchFamily="34" charset="0"/>
              </a:rPr>
              <a:t>el</a:t>
            </a:r>
            <a:r>
              <a:rPr lang="en-GB" sz="1400" dirty="0">
                <a:latin typeface="Century Gothic" panose="020B0502020202020204" pitchFamily="34" charset="0"/>
              </a:rPr>
              <a:t> and la.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There are two words for ‘</a:t>
            </a:r>
            <a:r>
              <a:rPr lang="en-GB" sz="1400" b="1" dirty="0">
                <a:latin typeface="Century Gothic" panose="020B0502020202020204" pitchFamily="34" charset="0"/>
              </a:rPr>
              <a:t>a</a:t>
            </a:r>
            <a:r>
              <a:rPr lang="en-GB" sz="1400" dirty="0">
                <a:latin typeface="Century Gothic" panose="020B0502020202020204" pitchFamily="34" charset="0"/>
              </a:rPr>
              <a:t>’ in Spanish: un and </a:t>
            </a:r>
            <a:r>
              <a:rPr lang="en-GB" sz="1400" dirty="0" err="1">
                <a:latin typeface="Century Gothic" panose="020B0502020202020204" pitchFamily="34" charset="0"/>
              </a:rPr>
              <a:t>una</a:t>
            </a:r>
            <a:r>
              <a:rPr lang="en-GB" sz="1400" dirty="0">
                <a:latin typeface="Century Gothic" panose="020B0502020202020204" pitchFamily="34" charset="0"/>
              </a:rPr>
              <a:t>.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With </a:t>
            </a:r>
            <a:r>
              <a:rPr lang="en-GB" sz="1400" b="1" dirty="0">
                <a:latin typeface="Century Gothic" panose="020B0502020202020204" pitchFamily="34" charset="0"/>
              </a:rPr>
              <a:t>plural</a:t>
            </a:r>
            <a:r>
              <a:rPr lang="en-GB" sz="1400" dirty="0">
                <a:latin typeface="Century Gothic" panose="020B0502020202020204" pitchFamily="34" charset="0"/>
              </a:rPr>
              <a:t> nouns they become : </a:t>
            </a:r>
            <a:r>
              <a:rPr lang="en-GB" sz="1400" dirty="0" err="1">
                <a:latin typeface="Century Gothic" panose="020B0502020202020204" pitchFamily="34" charset="0"/>
              </a:rPr>
              <a:t>los</a:t>
            </a:r>
            <a:r>
              <a:rPr lang="en-GB" sz="1400" dirty="0">
                <a:latin typeface="Century Gothic" panose="020B0502020202020204" pitchFamily="34" charset="0"/>
              </a:rPr>
              <a:t>/las and </a:t>
            </a:r>
            <a:r>
              <a:rPr lang="en-GB" sz="1400" dirty="0" err="1">
                <a:latin typeface="Century Gothic" panose="020B0502020202020204" pitchFamily="34" charset="0"/>
              </a:rPr>
              <a:t>unos</a:t>
            </a:r>
            <a:r>
              <a:rPr lang="en-GB" sz="1400" dirty="0">
                <a:latin typeface="Century Gothic" panose="020B0502020202020204" pitchFamily="34" charset="0"/>
              </a:rPr>
              <a:t>/</a:t>
            </a:r>
            <a:r>
              <a:rPr lang="en-GB" sz="1400" dirty="0" err="1">
                <a:latin typeface="Century Gothic" panose="020B0502020202020204" pitchFamily="34" charset="0"/>
              </a:rPr>
              <a:t>unas</a:t>
            </a:r>
            <a:r>
              <a:rPr lang="en-GB" sz="1400" dirty="0">
                <a:latin typeface="Century Gothic" panose="020B0502020202020204" pitchFamily="34" charset="0"/>
              </a:rPr>
              <a:t>.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When you ask a question in Spanish, raise the pitch of your voice at end of the question, this is called </a:t>
            </a:r>
            <a:r>
              <a:rPr lang="en-GB" sz="1400" b="1" dirty="0">
                <a:latin typeface="Century Gothic" panose="020B0502020202020204" pitchFamily="34" charset="0"/>
              </a:rPr>
              <a:t>intonation</a:t>
            </a:r>
            <a:r>
              <a:rPr lang="en-GB" sz="1400" dirty="0">
                <a:latin typeface="Century Gothic" panose="020B0502020202020204" pitchFamily="34" charset="0"/>
              </a:rPr>
              <a:t>.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Classroom commands are example of verbs in the </a:t>
            </a:r>
            <a:r>
              <a:rPr lang="en-GB" sz="1400" b="1" dirty="0">
                <a:latin typeface="Century Gothic" panose="020B0502020202020204" pitchFamily="34" charset="0"/>
              </a:rPr>
              <a:t>imperative form.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11A912A-63C2-61FE-EAE4-8D06AD549FFA}"/>
              </a:ext>
            </a:extLst>
          </p:cNvPr>
          <p:cNvSpPr txBox="1"/>
          <p:nvPr/>
        </p:nvSpPr>
        <p:spPr>
          <a:xfrm>
            <a:off x="4002596" y="5328682"/>
            <a:ext cx="3754932" cy="1169551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Century Gothic" panose="020B0502020202020204" pitchFamily="34" charset="0"/>
              </a:rPr>
              <a:t>Phonics</a:t>
            </a:r>
          </a:p>
          <a:p>
            <a:endParaRPr lang="en-GB" sz="1400" b="1" u="sng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“je” (</a:t>
            </a:r>
            <a:r>
              <a:rPr lang="en-GB" sz="1400" dirty="0" err="1">
                <a:latin typeface="Century Gothic" panose="020B0502020202020204" pitchFamily="34" charset="0"/>
              </a:rPr>
              <a:t>unas</a:t>
            </a:r>
            <a:r>
              <a:rPr lang="en-GB" sz="1400" dirty="0">
                <a:latin typeface="Century Gothic" panose="020B0502020202020204" pitchFamily="34" charset="0"/>
              </a:rPr>
              <a:t> </a:t>
            </a:r>
            <a:r>
              <a:rPr lang="en-GB" sz="1400" dirty="0" err="1">
                <a:latin typeface="Century Gothic" panose="020B0502020202020204" pitchFamily="34" charset="0"/>
              </a:rPr>
              <a:t>ti</a:t>
            </a:r>
            <a:r>
              <a:rPr lang="en-GB" sz="1400" b="1" dirty="0" err="1">
                <a:latin typeface="Century Gothic" panose="020B0502020202020204" pitchFamily="34" charset="0"/>
              </a:rPr>
              <a:t>je</a:t>
            </a:r>
            <a:r>
              <a:rPr lang="en-GB" sz="1400" dirty="0" err="1">
                <a:latin typeface="Century Gothic" panose="020B0502020202020204" pitchFamily="34" charset="0"/>
              </a:rPr>
              <a:t>ras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‘a’ (</a:t>
            </a:r>
            <a:r>
              <a:rPr lang="en-GB" sz="1400" dirty="0" err="1">
                <a:latin typeface="Century Gothic" panose="020B0502020202020204" pitchFamily="34" charset="0"/>
              </a:rPr>
              <a:t>una</a:t>
            </a:r>
            <a:r>
              <a:rPr lang="en-GB" sz="1400" dirty="0">
                <a:latin typeface="Century Gothic" panose="020B0502020202020204" pitchFamily="34" charset="0"/>
              </a:rPr>
              <a:t>, </a:t>
            </a:r>
            <a:r>
              <a:rPr lang="en-GB" sz="1400" dirty="0" err="1">
                <a:latin typeface="Century Gothic" panose="020B0502020202020204" pitchFamily="34" charset="0"/>
              </a:rPr>
              <a:t>regla</a:t>
            </a:r>
            <a:r>
              <a:rPr lang="en-GB" sz="1400" dirty="0">
                <a:latin typeface="Century Gothic" panose="020B0502020202020204" pitchFamily="34" charset="0"/>
              </a:rPr>
              <a:t>, patio) 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D07AB1A-5249-25DD-6816-CEE78391B8CA}"/>
              </a:ext>
            </a:extLst>
          </p:cNvPr>
          <p:cNvSpPr txBox="1"/>
          <p:nvPr/>
        </p:nvSpPr>
        <p:spPr>
          <a:xfrm>
            <a:off x="276550" y="5463233"/>
            <a:ext cx="3552499" cy="954107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8A095B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Century Gothic" panose="020B0502020202020204" pitchFamily="34" charset="0"/>
              </a:rPr>
              <a:t>Fact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In Spain, school ends at 2pm. 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20D8701-3D6F-EF23-C566-90BEFACD3D0A}"/>
              </a:ext>
            </a:extLst>
          </p:cNvPr>
          <p:cNvSpPr txBox="1"/>
          <p:nvPr/>
        </p:nvSpPr>
        <p:spPr>
          <a:xfrm>
            <a:off x="7931075" y="1143018"/>
            <a:ext cx="3984373" cy="2031325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32B92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Century Gothic" panose="020B0502020202020204" pitchFamily="34" charset="0"/>
              </a:rPr>
              <a:t>Classroom Commands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¡</a:t>
            </a:r>
            <a:r>
              <a:rPr lang="en-GB" sz="1400" b="1" dirty="0" err="1">
                <a:latin typeface="Century Gothic" panose="020B0502020202020204" pitchFamily="34" charset="0"/>
              </a:rPr>
              <a:t>Escuchad</a:t>
            </a:r>
            <a:r>
              <a:rPr lang="en-GB" sz="1400" b="1" dirty="0">
                <a:latin typeface="Century Gothic" panose="020B0502020202020204" pitchFamily="34" charset="0"/>
              </a:rPr>
              <a:t>! </a:t>
            </a:r>
            <a:r>
              <a:rPr lang="en-GB" sz="1400" dirty="0">
                <a:latin typeface="Century Gothic" panose="020B0502020202020204" pitchFamily="34" charset="0"/>
              </a:rPr>
              <a:t>– Listen!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¡</a:t>
            </a:r>
            <a:r>
              <a:rPr lang="en-GB" sz="1400" b="1" dirty="0" err="1">
                <a:latin typeface="Century Gothic" panose="020B0502020202020204" pitchFamily="34" charset="0"/>
              </a:rPr>
              <a:t>Miradme</a:t>
            </a:r>
            <a:r>
              <a:rPr lang="en-GB" sz="1400" b="1" dirty="0">
                <a:latin typeface="Century Gothic" panose="020B0502020202020204" pitchFamily="34" charset="0"/>
              </a:rPr>
              <a:t>! </a:t>
            </a:r>
            <a:r>
              <a:rPr lang="en-GB" sz="1400" dirty="0">
                <a:latin typeface="Century Gothic" panose="020B0502020202020204" pitchFamily="34" charset="0"/>
              </a:rPr>
              <a:t>– Look at me!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¡</a:t>
            </a:r>
            <a:r>
              <a:rPr lang="en-GB" sz="1400" b="1" dirty="0" err="1">
                <a:latin typeface="Century Gothic" panose="020B0502020202020204" pitchFamily="34" charset="0"/>
              </a:rPr>
              <a:t>Repetid</a:t>
            </a:r>
            <a:r>
              <a:rPr lang="en-GB" sz="1400" b="1" dirty="0">
                <a:latin typeface="Century Gothic" panose="020B0502020202020204" pitchFamily="34" charset="0"/>
              </a:rPr>
              <a:t>! </a:t>
            </a:r>
            <a:r>
              <a:rPr lang="en-GB" sz="1400" dirty="0">
                <a:latin typeface="Century Gothic" panose="020B0502020202020204" pitchFamily="34" charset="0"/>
              </a:rPr>
              <a:t>– Repeat!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¡</a:t>
            </a:r>
            <a:r>
              <a:rPr lang="en-GB" sz="1400" b="1" dirty="0" err="1">
                <a:latin typeface="Century Gothic" panose="020B0502020202020204" pitchFamily="34" charset="0"/>
              </a:rPr>
              <a:t>Levantaos</a:t>
            </a:r>
            <a:r>
              <a:rPr lang="en-GB" sz="1400" b="1" dirty="0">
                <a:latin typeface="Century Gothic" panose="020B0502020202020204" pitchFamily="34" charset="0"/>
              </a:rPr>
              <a:t>! </a:t>
            </a:r>
            <a:r>
              <a:rPr lang="en-GB" sz="1400" dirty="0">
                <a:latin typeface="Century Gothic" panose="020B0502020202020204" pitchFamily="34" charset="0"/>
              </a:rPr>
              <a:t>– Stand up!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¡</a:t>
            </a:r>
            <a:r>
              <a:rPr lang="en-GB" sz="1400" b="1" dirty="0" err="1">
                <a:latin typeface="Century Gothic" panose="020B0502020202020204" pitchFamily="34" charset="0"/>
              </a:rPr>
              <a:t>Sentaos</a:t>
            </a:r>
            <a:r>
              <a:rPr lang="en-GB" sz="1400" b="1" dirty="0">
                <a:latin typeface="Century Gothic" panose="020B0502020202020204" pitchFamily="34" charset="0"/>
              </a:rPr>
              <a:t>! </a:t>
            </a:r>
            <a:r>
              <a:rPr lang="en-GB" sz="1400" dirty="0">
                <a:latin typeface="Century Gothic" panose="020B0502020202020204" pitchFamily="34" charset="0"/>
              </a:rPr>
              <a:t>– Sit down!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¡</a:t>
            </a:r>
            <a:r>
              <a:rPr lang="en-GB" sz="1400" b="1" dirty="0" err="1">
                <a:latin typeface="Century Gothic" panose="020B0502020202020204" pitchFamily="34" charset="0"/>
              </a:rPr>
              <a:t>Mostradme</a:t>
            </a:r>
            <a:r>
              <a:rPr lang="en-GB" sz="1400" b="1" dirty="0">
                <a:latin typeface="Century Gothic" panose="020B0502020202020204" pitchFamily="34" charset="0"/>
              </a:rPr>
              <a:t>! </a:t>
            </a:r>
            <a:r>
              <a:rPr lang="en-GB" sz="1400" dirty="0">
                <a:latin typeface="Century Gothic" panose="020B0502020202020204" pitchFamily="34" charset="0"/>
              </a:rPr>
              <a:t>– Show me!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¡Silencio! </a:t>
            </a:r>
            <a:r>
              <a:rPr lang="en-GB" sz="1400" dirty="0">
                <a:latin typeface="Century Gothic" panose="020B0502020202020204" pitchFamily="34" charset="0"/>
              </a:rPr>
              <a:t>– Be quiet!</a:t>
            </a:r>
          </a:p>
        </p:txBody>
      </p:sp>
      <p:sp>
        <p:nvSpPr>
          <p:cNvPr id="2" name="Freeform 12">
            <a:extLst>
              <a:ext uri="{FF2B5EF4-FFF2-40B4-BE49-F238E27FC236}">
                <a16:creationId xmlns:a16="http://schemas.microsoft.com/office/drawing/2014/main" id="{AC931C41-B1FB-8197-EA42-01D850B874DD}"/>
              </a:ext>
            </a:extLst>
          </p:cNvPr>
          <p:cNvSpPr/>
          <p:nvPr/>
        </p:nvSpPr>
        <p:spPr>
          <a:xfrm>
            <a:off x="10964091" y="287234"/>
            <a:ext cx="721908" cy="693188"/>
          </a:xfrm>
          <a:custGeom>
            <a:avLst/>
            <a:gdLst/>
            <a:ahLst/>
            <a:cxnLst/>
            <a:rect l="l" t="t" r="r" b="b"/>
            <a:pathLst>
              <a:path w="1216690" h="1216690">
                <a:moveTo>
                  <a:pt x="0" y="0"/>
                </a:moveTo>
                <a:lnTo>
                  <a:pt x="1216690" y="0"/>
                </a:lnTo>
                <a:lnTo>
                  <a:pt x="1216690" y="1216690"/>
                </a:lnTo>
                <a:lnTo>
                  <a:pt x="0" y="121669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pic>
        <p:nvPicPr>
          <p:cNvPr id="3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7876B0E8-45B1-0117-96D8-69222C67013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>
            <a:duotone>
              <a:schemeClr val="accent4">
                <a:shade val="45000"/>
                <a:satMod val="135000"/>
              </a:schemeClr>
              <a:prstClr val="white"/>
            </a:duotone>
            <a:alphaModFix amt="0"/>
          </a:blip>
          <a:stretch>
            <a:fillRect/>
          </a:stretch>
        </p:blipFill>
        <p:spPr>
          <a:xfrm>
            <a:off x="2216995" y="134559"/>
            <a:ext cx="1440000" cy="1440000"/>
          </a:xfrm>
          <a:prstGeom prst="rect">
            <a:avLst/>
          </a:prstGeom>
        </p:spPr>
      </p:pic>
      <p:pic>
        <p:nvPicPr>
          <p:cNvPr id="11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1F399076-AF7D-B062-370F-3233D27CB6B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>
            <a:alphaModFix amt="0"/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641404" y="2063806"/>
            <a:ext cx="1440000" cy="1440000"/>
          </a:xfrm>
          <a:prstGeom prst="rect">
            <a:avLst/>
          </a:prstGeom>
        </p:spPr>
      </p:pic>
      <p:pic>
        <p:nvPicPr>
          <p:cNvPr id="15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6D8FC089-0568-D19A-7EEC-326A050E2DC1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6">
            <a:duotone>
              <a:schemeClr val="accent4">
                <a:shade val="45000"/>
                <a:satMod val="135000"/>
              </a:schemeClr>
              <a:prstClr val="white"/>
            </a:duotone>
            <a:alphaModFix amt="0"/>
          </a:blip>
          <a:stretch>
            <a:fillRect/>
          </a:stretch>
        </p:blipFill>
        <p:spPr>
          <a:xfrm>
            <a:off x="6314388" y="2403142"/>
            <a:ext cx="1440000" cy="1440000"/>
          </a:xfrm>
          <a:prstGeom prst="rect">
            <a:avLst/>
          </a:prstGeom>
        </p:spPr>
      </p:pic>
      <p:pic>
        <p:nvPicPr>
          <p:cNvPr id="12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E2CD36CA-92B4-65F3-10F3-6A0706F52EF1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6">
            <a:duotone>
              <a:schemeClr val="accent4">
                <a:shade val="45000"/>
                <a:satMod val="135000"/>
              </a:schemeClr>
              <a:prstClr val="white"/>
            </a:duotone>
            <a:alphaModFix amt="0"/>
          </a:blip>
          <a:stretch>
            <a:fillRect/>
          </a:stretch>
        </p:blipFill>
        <p:spPr>
          <a:xfrm>
            <a:off x="10475448" y="1664857"/>
            <a:ext cx="1440000" cy="1440000"/>
          </a:xfrm>
          <a:prstGeom prst="rect">
            <a:avLst/>
          </a:prstGeom>
        </p:spPr>
      </p:pic>
      <p:pic>
        <p:nvPicPr>
          <p:cNvPr id="14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95E89D5A-C6F9-7DA3-9E5C-4E71D86C6C82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6">
            <a:duotone>
              <a:schemeClr val="accent4">
                <a:shade val="45000"/>
                <a:satMod val="135000"/>
              </a:schemeClr>
              <a:prstClr val="white"/>
            </a:duotone>
            <a:alphaModFix amt="0"/>
          </a:blip>
          <a:stretch>
            <a:fillRect/>
          </a:stretch>
        </p:blipFill>
        <p:spPr>
          <a:xfrm>
            <a:off x="6314388" y="5028433"/>
            <a:ext cx="1440000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34518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299</TotalTime>
  <Words>344</Words>
  <Application>Microsoft Office PowerPoint</Application>
  <PresentationFormat>Widescreen</PresentationFormat>
  <Paragraphs>60</Paragraphs>
  <Slides>1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Laptop</dc:creator>
  <cp:lastModifiedBy>SF</cp:lastModifiedBy>
  <cp:revision>66</cp:revision>
  <cp:lastPrinted>2024-01-30T16:23:43Z</cp:lastPrinted>
  <dcterms:created xsi:type="dcterms:W3CDTF">2019-08-20T09:39:52Z</dcterms:created>
  <dcterms:modified xsi:type="dcterms:W3CDTF">2025-02-05T08:52:48Z</dcterms:modified>
</cp:coreProperties>
</file>