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4.xml" ContentType="application/vnd.openxmlformats-officedocument.theme+xml"/>
  <Override PartName="/ppt/slideLayouts/slideLayout40.xml" ContentType="application/vnd.openxmlformats-officedocument.presentationml.slideLayout+xml"/>
  <Override PartName="/ppt/theme/theme5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6.xml" ContentType="application/vnd.openxmlformats-officedocument.theme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4"/>
    <p:sldMasterId id="2147483683" r:id="rId5"/>
    <p:sldMasterId id="2147483664" r:id="rId6"/>
    <p:sldMasterId id="2147483702" r:id="rId7"/>
    <p:sldMasterId id="2147483705" r:id="rId8"/>
    <p:sldMasterId id="2147483707" r:id="rId9"/>
    <p:sldMasterId id="2147483726" r:id="rId10"/>
    <p:sldMasterId id="2147483728" r:id="rId11"/>
  </p:sldMasterIdLst>
  <p:notesMasterIdLst>
    <p:notesMasterId r:id="rId36"/>
  </p:notesMasterIdLst>
  <p:sldIdLst>
    <p:sldId id="305" r:id="rId12"/>
    <p:sldId id="291" r:id="rId13"/>
    <p:sldId id="306" r:id="rId14"/>
    <p:sldId id="307" r:id="rId15"/>
    <p:sldId id="308" r:id="rId16"/>
    <p:sldId id="328" r:id="rId17"/>
    <p:sldId id="314" r:id="rId18"/>
    <p:sldId id="315" r:id="rId19"/>
    <p:sldId id="316" r:id="rId20"/>
    <p:sldId id="317" r:id="rId21"/>
    <p:sldId id="318" r:id="rId22"/>
    <p:sldId id="319" r:id="rId23"/>
    <p:sldId id="320" r:id="rId24"/>
    <p:sldId id="321" r:id="rId25"/>
    <p:sldId id="322" r:id="rId26"/>
    <p:sldId id="323" r:id="rId27"/>
    <p:sldId id="324" r:id="rId28"/>
    <p:sldId id="325" r:id="rId29"/>
    <p:sldId id="326" r:id="rId30"/>
    <p:sldId id="327" r:id="rId31"/>
    <p:sldId id="309" r:id="rId32"/>
    <p:sldId id="310" r:id="rId33"/>
    <p:sldId id="312" r:id="rId34"/>
    <p:sldId id="311" r:id="rId3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78B5"/>
    <a:srgbClr val="AFD233"/>
    <a:srgbClr val="F8931C"/>
    <a:srgbClr val="58C1B8"/>
    <a:srgbClr val="EE684B"/>
    <a:srgbClr val="002B61"/>
    <a:srgbClr val="EE787E"/>
    <a:srgbClr val="FFE395"/>
    <a:srgbClr val="C7DFB3"/>
    <a:srgbClr val="DFE9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483E984-0D16-4F68-8D58-93D97A7DCCF5}" v="1" dt="2024-07-30T10:36:12.8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111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42" Type="http://schemas.microsoft.com/office/2015/10/relationships/revisionInfo" Target="revisionInfo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slide" Target="slides/slide18.xml"/><Relationship Id="rId41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itlin Bottomley" userId="7c5710b5-dfd4-4de5-8496-3de8b39061b7" providerId="ADAL" clId="{C483E984-0D16-4F68-8D58-93D97A7DCCF5}"/>
    <pc:docChg chg="delSld">
      <pc:chgData name="Caitlin Bottomley" userId="7c5710b5-dfd4-4de5-8496-3de8b39061b7" providerId="ADAL" clId="{C483E984-0D16-4F68-8D58-93D97A7DCCF5}" dt="2024-07-30T10:36:10.048" v="0" actId="47"/>
      <pc:docMkLst>
        <pc:docMk/>
      </pc:docMkLst>
      <pc:sldChg chg="del">
        <pc:chgData name="Caitlin Bottomley" userId="7c5710b5-dfd4-4de5-8496-3de8b39061b7" providerId="ADAL" clId="{C483E984-0D16-4F68-8D58-93D97A7DCCF5}" dt="2024-07-30T10:36:10.048" v="0" actId="47"/>
        <pc:sldMkLst>
          <pc:docMk/>
          <pc:sldMk cId="222685614" sldId="262"/>
        </pc:sldMkLst>
      </pc:sldChg>
      <pc:sldChg chg="del">
        <pc:chgData name="Caitlin Bottomley" userId="7c5710b5-dfd4-4de5-8496-3de8b39061b7" providerId="ADAL" clId="{C483E984-0D16-4F68-8D58-93D97A7DCCF5}" dt="2024-07-30T10:36:10.048" v="0" actId="47"/>
        <pc:sldMkLst>
          <pc:docMk/>
          <pc:sldMk cId="2873217930" sldId="263"/>
        </pc:sldMkLst>
      </pc:sldChg>
      <pc:sldChg chg="del">
        <pc:chgData name="Caitlin Bottomley" userId="7c5710b5-dfd4-4de5-8496-3de8b39061b7" providerId="ADAL" clId="{C483E984-0D16-4F68-8D58-93D97A7DCCF5}" dt="2024-07-30T10:36:10.048" v="0" actId="47"/>
        <pc:sldMkLst>
          <pc:docMk/>
          <pc:sldMk cId="2648304407" sldId="26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23821F-B279-491B-BEF9-C7B3B8A56C7D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4B26D7-A4AE-4AB7-93D8-6A2AA97E1D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4663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_skSkvuDXc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education.com/parent-pupil-resources/maths/home-learning?year=year-1-new" TargetMode="External"/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TED talk clip</a:t>
            </a:r>
            <a:endParaRPr lang="en-GB" dirty="0" smtClean="0"/>
          </a:p>
          <a:p>
            <a:r>
              <a:rPr lang="en-GB" dirty="0" smtClean="0"/>
              <a:t>Jo </a:t>
            </a:r>
            <a:r>
              <a:rPr lang="en-GB" dirty="0" err="1" smtClean="0"/>
              <a:t>Boaler</a:t>
            </a:r>
            <a:r>
              <a:rPr lang="en-GB" dirty="0" smtClean="0"/>
              <a:t>- </a:t>
            </a:r>
            <a:r>
              <a:rPr lang="en-GB" smtClean="0"/>
              <a:t>Professor at Stanford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B26D7-A4AE-4AB7-93D8-6A2AA97E1D2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569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B26D7-A4AE-4AB7-93D8-6A2AA97E1D2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041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B26D7-A4AE-4AB7-93D8-6A2AA97E1D2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42101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B26D7-A4AE-4AB7-93D8-6A2AA97E1D2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9321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Maths home learning | Home learning | White Rose Education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B26D7-A4AE-4AB7-93D8-6A2AA97E1D2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883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B26D7-A4AE-4AB7-93D8-6A2AA97E1D2E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345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Master" Target="../slideMasters/slideMaster8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Master" Target="../slideMasters/slideMaster8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Master" Target="../slideMasters/slideMaster8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Master" Target="../slideMasters/slideMaster8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Master" Target="../slideMasters/slideMaster8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Master" Target="../slideMasters/slideMaster8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Master" Target="../slideMasters/slideMaster8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Master" Target="../slideMasters/slideMaster8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Master" Target="../slideMasters/slideMaster8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Master" Target="../slideMasters/slideMaster8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Master" Target="../slideMasters/slideMaster8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Master" Target="../slideMasters/slideMaster8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278372B-2D8D-CCA8-6A4A-3B77C290B8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5F06D0C-EB68-0A55-F856-6ACDF8C82D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9BB7488-A99D-AA36-AD40-E1A4899984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FB886A-FD0A-A8B5-4DB6-E8AC9B361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721A055-ECF2-6426-404A-6ABCDCBBD03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7493FAB-263C-ABE9-A331-3581C97495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4CA9969-2B13-6641-0A64-3069777E0F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5AD8B36-20CE-25F0-81F5-40A3FDD2FE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6343C04-D890-F09E-C578-DDE3914CF28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4CB1716-FE94-8015-037B-8383140F4D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C5DF854-7567-8B52-A822-DB129EFDEE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11723-915E-700E-4521-DEF85260A1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222FACE-55BC-9E25-13C2-2944B88B5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42FED21-E7C4-C5A8-2FA9-17FF6500DC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3F2F050-6A0C-C2D8-FCC0-8DB8F51B04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48021F0-F8B8-A965-A375-B88FEAC7A1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4F4AFA8-DC96-452A-D9EC-7AA5CFC794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A4DFCFA-1004-0584-DDD6-844001DCF9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1DA4AD4-E97D-6C77-6170-2EEFF206AC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9684A5F-C708-B16A-9F9A-BA4C2ADC697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A01BDFE-493D-41DD-C3F3-23247620938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16AF913-4136-CA0F-B634-1646455FDFC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5089DB6-A2A3-B881-67CA-B463A15D5B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0F14BAD-F92D-628F-BDE1-4CC64E6EFF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D33916E-4734-4EF9-41E1-0170846ECA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A2C2DD5-4E66-4680-138D-54C2451818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F7F7406-0F0C-D985-7586-B26DF3F8FB0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E4AD59A-9F77-26A9-D15B-4F51ABC5E4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1747B9A-9F49-38DE-6AED-2456C68875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D966F5F-DE5C-0BF5-05C5-0836847F16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1CD97D3-0071-4F5A-4E6A-9E2FE16BCA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1A32D67-A7A0-6AAC-4A39-6605AFD63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93CEB4E-030C-73D5-0ECF-431546C998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FBA752F-BF29-BF78-BED3-470CB74B23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ABD7F25-DF36-61E9-C91D-EDF6060D98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7629C3E-6E1F-5683-99D5-1B188649DF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D843B1-4387-4CBD-8F80-70C5746434E7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A4BA6-7E53-43D8-838C-7EAFE7D2DD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20836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640147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1C63EE-AE8F-AD92-FC0F-F76B8C49BB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50707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1F5A5B2-12E6-712B-FEBC-7D68A483D96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16769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2E57D5-EFE7-4CB5-0156-C0E0C54BBDD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49445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8857B3-CF97-2C6D-6A66-60405D1FF7D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54050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3E4899-8B86-C226-08A6-3BE540237E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72893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3426E3D-58CA-FBA8-90DE-97B47ACBEB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72123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4AEFE8-9CD9-9344-84EA-82C31C76E3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86585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49234C8-2E6B-0517-086A-119BCE6C883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79461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E20B455-FA4F-E90C-7E77-E228B8F628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84043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873C82-B8C7-A239-6C5F-C616D1006BF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97407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46827E-7471-62F6-D34F-C7196C9893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32811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BD12A48-6BCF-7D3D-8975-C74D6F207CB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95285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629056-0A1F-9E8A-F525-35B84EF7CF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93321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29E9C7-C0F3-C05F-9212-8EE4813C5A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22592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478347-CF7B-BA57-294E-FF7620F0938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63194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57DF5E-9989-5F7F-ED82-E60619B220B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66072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BF65EE-F9FB-CD66-4720-D173D72EEED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54797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07655E-D6D5-FD1B-152E-BD9F3BEF311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77335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8121986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F249FAE-7221-E2AF-97F7-8240699240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53069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4494D0-E29F-9D0A-0F11-EDD1230FCA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28992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BDA4FC-61C8-CBBD-38F0-B3B41B56F1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67901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61C8EA7-2ACF-3155-7FE8-167207183C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56981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7D0721-3AEA-F709-CDB6-2434849A00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01701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1853A3-3AD5-B9B2-6C96-AC4C8F75C6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29753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4E8E9F-E482-5438-98B6-9A7B97ECE6F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20563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4E17B8-6CE4-F723-8AD1-41C3D634AF7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27829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7BACF7-619F-CAE4-7F07-B56AA463D3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87846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0B1CBCC-702F-41C8-C3C5-51BB9E33DE2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51485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ACED03-EE48-9550-70C9-97D293AED7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8979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26D830-D8BC-F05A-9A13-91D8B6A86C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5947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AB4DCF-3C61-132A-18F5-3D70BF518D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31954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8C0CE8-1C69-A1B1-1C0E-E5F6F3D03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75298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FB4EFC-2AE1-3661-D063-AE8A2F0547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68242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FCA35B-20AD-C3BC-FA73-E7084E9126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17910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16F3638-87FC-990D-C68F-4AD6AB51B7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99518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D19490-5D8F-2921-8E75-C32A1943789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427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image" Target="../media/image20.jpeg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7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40.jpe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0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slideLayout" Target="../slideLayouts/slideLayout53.xml"/><Relationship Id="rId18" Type="http://schemas.openxmlformats.org/officeDocument/2006/relationships/slideLayout" Target="../slideLayouts/slideLayout58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slideLayout" Target="../slideLayouts/slideLayout52.xml"/><Relationship Id="rId17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2.xml"/><Relationship Id="rId16" Type="http://schemas.openxmlformats.org/officeDocument/2006/relationships/slideLayout" Target="../slideLayouts/slideLayout56.xml"/><Relationship Id="rId20" Type="http://schemas.openxmlformats.org/officeDocument/2006/relationships/image" Target="../media/image42.jpeg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0.xml"/><Relationship Id="rId19" Type="http://schemas.openxmlformats.org/officeDocument/2006/relationships/theme" Target="../theme/theme6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14" Type="http://schemas.openxmlformats.org/officeDocument/2006/relationships/slideLayout" Target="../slideLayouts/slideLayout54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59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slideLayout" Target="../slideLayouts/slideLayout72.xml"/><Relationship Id="rId18" Type="http://schemas.openxmlformats.org/officeDocument/2006/relationships/slideLayout" Target="../slideLayouts/slideLayout77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71.xml"/><Relationship Id="rId17" Type="http://schemas.openxmlformats.org/officeDocument/2006/relationships/slideLayout" Target="../slideLayouts/slideLayout76.xml"/><Relationship Id="rId2" Type="http://schemas.openxmlformats.org/officeDocument/2006/relationships/slideLayout" Target="../slideLayouts/slideLayout61.xml"/><Relationship Id="rId16" Type="http://schemas.openxmlformats.org/officeDocument/2006/relationships/slideLayout" Target="../slideLayouts/slideLayout75.xml"/><Relationship Id="rId20" Type="http://schemas.openxmlformats.org/officeDocument/2006/relationships/image" Target="../media/image62.jpeg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69.xml"/><Relationship Id="rId19" Type="http://schemas.openxmlformats.org/officeDocument/2006/relationships/theme" Target="../theme/theme8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Relationship Id="rId14" Type="http://schemas.openxmlformats.org/officeDocument/2006/relationships/slideLayout" Target="../slideLayouts/slideLayout7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75518-83E7-54E7-5B2F-A53B721B2C05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F210B42-F88F-6EFD-0BC0-1832585F09DB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C6F190E-06A1-B355-6291-17744D4C97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3D36D82-3677-E186-0E25-FF2925C52FF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772D49B-505D-989D-2F82-9F71D60DA71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53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0A5569F-BB4C-6D77-A151-A861484725BD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165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  <p:sldLayoutId id="2147483720" r:id="rId13"/>
    <p:sldLayoutId id="2147483721" r:id="rId14"/>
    <p:sldLayoutId id="2147483722" r:id="rId15"/>
    <p:sldLayoutId id="2147483723" r:id="rId16"/>
    <p:sldLayoutId id="2147483724" r:id="rId17"/>
    <p:sldLayoutId id="2147483725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C31F7BB-5121-316A-162B-3DAD9952BE9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483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56A5872-98EE-1969-7B5D-C89FAAC6BDD7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808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  <p:sldLayoutId id="2147483745" r:id="rId17"/>
    <p:sldLayoutId id="214748374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3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8.xml"/><Relationship Id="rId1" Type="http://schemas.openxmlformats.org/officeDocument/2006/relationships/video" Target="https://www.youtube.com/embed/n_skSkvuDXc" TargetMode="External"/><Relationship Id="rId4" Type="http://schemas.openxmlformats.org/officeDocument/2006/relationships/image" Target="../media/image8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4.png"/><Relationship Id="rId7" Type="http://schemas.openxmlformats.org/officeDocument/2006/relationships/image" Target="../media/image88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59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85.png"/><Relationship Id="rId9" Type="http://schemas.openxmlformats.org/officeDocument/2006/relationships/image" Target="../media/image9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5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59.xml"/><Relationship Id="rId5" Type="http://schemas.openxmlformats.org/officeDocument/2006/relationships/image" Target="../media/image95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59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5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59.xml"/><Relationship Id="rId5" Type="http://schemas.openxmlformats.org/officeDocument/2006/relationships/image" Target="../media/image101.png"/><Relationship Id="rId4" Type="http://schemas.openxmlformats.org/officeDocument/2006/relationships/image" Target="../media/image10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5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5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5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5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59.xml"/><Relationship Id="rId4" Type="http://schemas.openxmlformats.org/officeDocument/2006/relationships/image" Target="../media/image10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902980"/>
            <a:ext cx="6858000" cy="1790700"/>
          </a:xfrm>
        </p:spPr>
        <p:txBody>
          <a:bodyPr/>
          <a:lstStyle/>
          <a:p>
            <a:r>
              <a:rPr lang="en-GB" dirty="0" smtClean="0"/>
              <a:t>EYFS &amp; KS1 </a:t>
            </a:r>
            <a:r>
              <a:rPr lang="en-GB" dirty="0" smtClean="0"/>
              <a:t>Maths Parent Workshop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880247"/>
            <a:ext cx="6858000" cy="1241822"/>
          </a:xfrm>
        </p:spPr>
        <p:txBody>
          <a:bodyPr/>
          <a:lstStyle/>
          <a:p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Friday </a:t>
            </a: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20</a:t>
            </a:r>
            <a:r>
              <a:rPr lang="en-GB" baseline="30000" dirty="0" smtClean="0">
                <a:solidFill>
                  <a:schemeClr val="bg1">
                    <a:lumMod val="75000"/>
                  </a:schemeClr>
                </a:solidFill>
              </a:rPr>
              <a:t>th</a:t>
            </a: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March 2026</a:t>
            </a:r>
            <a:endParaRPr lang="en-GB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4" name="Picture 3" descr="edpallo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424" y="935103"/>
            <a:ext cx="5111151" cy="129409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2803358" y="452190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 smtClean="0"/>
              <a:t>What we focus on in Maths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How we teach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How children learn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 smtClean="0"/>
              <a:t>How can you help at home</a:t>
            </a:r>
          </a:p>
          <a:p>
            <a:endParaRPr lang="en-GB" dirty="0"/>
          </a:p>
          <a:p>
            <a:r>
              <a:rPr lang="en-GB" dirty="0" smtClean="0"/>
              <a:t>Mr Chambers (Maths Lead)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6877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960FC2-F55F-A7A8-D35C-4F9DD6C649AF}"/>
              </a:ext>
            </a:extLst>
          </p:cNvPr>
          <p:cNvSpPr txBox="1"/>
          <p:nvPr/>
        </p:nvSpPr>
        <p:spPr>
          <a:xfrm>
            <a:off x="695550" y="334776"/>
            <a:ext cx="74974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How do you feel about Maths?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n_skSkvuDXc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03593" y="1248497"/>
            <a:ext cx="8689081" cy="4887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52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960FC2-F55F-A7A8-D35C-4F9DD6C649AF}"/>
              </a:ext>
            </a:extLst>
          </p:cNvPr>
          <p:cNvSpPr txBox="1"/>
          <p:nvPr/>
        </p:nvSpPr>
        <p:spPr>
          <a:xfrm>
            <a:off x="286475" y="298681"/>
            <a:ext cx="794312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We Focus On in </a:t>
            </a:r>
            <a:r>
              <a:rPr lang="en-GB" sz="2800" dirty="0" smtClean="0"/>
              <a:t>Maths</a:t>
            </a:r>
          </a:p>
          <a:p>
            <a:endParaRPr lang="en-GB" sz="2800" dirty="0"/>
          </a:p>
          <a:p>
            <a:r>
              <a:rPr lang="en-GB" sz="2800" dirty="0"/>
              <a:t>At our school we help children to</a:t>
            </a:r>
            <a:r>
              <a:rPr lang="en-GB" sz="2800" dirty="0" smtClean="0"/>
              <a:t>:</a:t>
            </a:r>
          </a:p>
          <a:p>
            <a:endParaRPr lang="en-GB" sz="2800" dirty="0"/>
          </a:p>
          <a:p>
            <a:r>
              <a:rPr lang="en-GB" sz="2800" dirty="0"/>
              <a:t>• Understand </a:t>
            </a:r>
            <a:r>
              <a:rPr lang="en-GB" sz="2800" dirty="0" smtClean="0"/>
              <a:t>Maths </a:t>
            </a:r>
            <a:r>
              <a:rPr lang="en-GB" sz="2800" dirty="0"/>
              <a:t>deeply</a:t>
            </a:r>
            <a:br>
              <a:rPr lang="en-GB" sz="2800" dirty="0"/>
            </a:br>
            <a:r>
              <a:rPr lang="en-GB" sz="2800" dirty="0"/>
              <a:t>• Become confident problem solvers</a:t>
            </a:r>
            <a:br>
              <a:rPr lang="en-GB" sz="2800" dirty="0"/>
            </a:br>
            <a:r>
              <a:rPr lang="en-GB" sz="2800" dirty="0"/>
              <a:t>• Explain their thinking</a:t>
            </a:r>
            <a:br>
              <a:rPr lang="en-GB" sz="2800" dirty="0"/>
            </a:br>
            <a:r>
              <a:rPr lang="en-GB" sz="2800" dirty="0"/>
              <a:t>• Build strong number </a:t>
            </a:r>
            <a:r>
              <a:rPr lang="en-GB" sz="2800" dirty="0" smtClean="0"/>
              <a:t>skills</a:t>
            </a:r>
          </a:p>
          <a:p>
            <a:endParaRPr lang="en-GB" sz="2800" dirty="0"/>
          </a:p>
          <a:p>
            <a:r>
              <a:rPr lang="en-GB" sz="2800" dirty="0"/>
              <a:t>Maths is about understanding, not just getting answers.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1959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960FC2-F55F-A7A8-D35C-4F9DD6C649AF}"/>
              </a:ext>
            </a:extLst>
          </p:cNvPr>
          <p:cNvSpPr txBox="1"/>
          <p:nvPr/>
        </p:nvSpPr>
        <p:spPr>
          <a:xfrm>
            <a:off x="286475" y="298681"/>
            <a:ext cx="803937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We Teach (I Do – We Do – You Do</a:t>
            </a:r>
            <a:r>
              <a:rPr lang="en-GB" sz="2800" dirty="0" smtClean="0"/>
              <a:t>)</a:t>
            </a:r>
          </a:p>
          <a:p>
            <a:endParaRPr lang="en-GB" sz="2800" dirty="0"/>
          </a:p>
          <a:p>
            <a:r>
              <a:rPr lang="en-GB" sz="2800" dirty="0"/>
              <a:t>I Do</a:t>
            </a:r>
            <a:br>
              <a:rPr lang="en-GB" sz="2800" dirty="0"/>
            </a:br>
            <a:r>
              <a:rPr lang="en-GB" sz="2800" dirty="0"/>
              <a:t>The teacher models the learning clearly</a:t>
            </a:r>
            <a:r>
              <a:rPr lang="en-GB" sz="2800" dirty="0" smtClean="0"/>
              <a:t>.</a:t>
            </a:r>
          </a:p>
          <a:p>
            <a:endParaRPr lang="en-GB" sz="2800" dirty="0"/>
          </a:p>
          <a:p>
            <a:r>
              <a:rPr lang="en-GB" sz="2800" dirty="0"/>
              <a:t>We Do</a:t>
            </a:r>
            <a:br>
              <a:rPr lang="en-GB" sz="2800" dirty="0"/>
            </a:br>
            <a:r>
              <a:rPr lang="en-GB" sz="2800" dirty="0"/>
              <a:t>Children practise together with support</a:t>
            </a:r>
            <a:r>
              <a:rPr lang="en-GB" sz="2800" dirty="0" smtClean="0"/>
              <a:t>.</a:t>
            </a:r>
          </a:p>
          <a:p>
            <a:endParaRPr lang="en-GB" sz="2800" dirty="0"/>
          </a:p>
          <a:p>
            <a:r>
              <a:rPr lang="en-GB" sz="2800" dirty="0"/>
              <a:t>You Do</a:t>
            </a:r>
            <a:br>
              <a:rPr lang="en-GB" sz="2800" dirty="0"/>
            </a:br>
            <a:r>
              <a:rPr lang="en-GB" sz="2800" dirty="0"/>
              <a:t>Children practise independently to show understanding</a:t>
            </a:r>
            <a:r>
              <a:rPr lang="en-GB" sz="2800" dirty="0" smtClean="0"/>
              <a:t>.</a:t>
            </a:r>
          </a:p>
          <a:p>
            <a:endParaRPr lang="en-GB" sz="2800" dirty="0"/>
          </a:p>
          <a:p>
            <a:r>
              <a:rPr lang="en-GB" sz="2800" dirty="0"/>
              <a:t>This helps children build confidence step by step.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203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960FC2-F55F-A7A8-D35C-4F9DD6C649AF}"/>
              </a:ext>
            </a:extLst>
          </p:cNvPr>
          <p:cNvSpPr txBox="1"/>
          <p:nvPr/>
        </p:nvSpPr>
        <p:spPr>
          <a:xfrm>
            <a:off x="286475" y="298681"/>
            <a:ext cx="8231883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Children Learn </a:t>
            </a:r>
            <a:r>
              <a:rPr lang="en-GB" sz="2800" dirty="0" smtClean="0"/>
              <a:t>Maths</a:t>
            </a:r>
          </a:p>
          <a:p>
            <a:endParaRPr lang="en-GB" sz="2800" dirty="0"/>
          </a:p>
          <a:p>
            <a:r>
              <a:rPr lang="en-GB" sz="2800" dirty="0"/>
              <a:t>Concrete → Pictorial → </a:t>
            </a:r>
            <a:r>
              <a:rPr lang="en-GB" sz="2800" dirty="0" smtClean="0"/>
              <a:t>Abstract</a:t>
            </a:r>
          </a:p>
          <a:p>
            <a:endParaRPr lang="en-GB" sz="2800" dirty="0"/>
          </a:p>
          <a:p>
            <a:r>
              <a:rPr lang="en-GB" sz="2800" dirty="0"/>
              <a:t>Concrete</a:t>
            </a:r>
            <a:br>
              <a:rPr lang="en-GB" sz="2800" dirty="0"/>
            </a:br>
            <a:r>
              <a:rPr lang="en-GB" sz="2800" dirty="0"/>
              <a:t>Using real objects (counters, cubes</a:t>
            </a:r>
            <a:r>
              <a:rPr lang="en-GB" sz="2800" dirty="0" smtClean="0"/>
              <a:t>)</a:t>
            </a:r>
          </a:p>
          <a:p>
            <a:endParaRPr lang="en-GB" sz="2800" dirty="0"/>
          </a:p>
          <a:p>
            <a:r>
              <a:rPr lang="en-GB" sz="2800" dirty="0"/>
              <a:t>Pictorial</a:t>
            </a:r>
            <a:br>
              <a:rPr lang="en-GB" sz="2800" dirty="0"/>
            </a:br>
            <a:r>
              <a:rPr lang="en-GB" sz="2800" dirty="0"/>
              <a:t>Using pictures and </a:t>
            </a:r>
            <a:r>
              <a:rPr lang="en-GB" sz="2800" dirty="0" smtClean="0"/>
              <a:t>diagrams</a:t>
            </a:r>
          </a:p>
          <a:p>
            <a:endParaRPr lang="en-GB" sz="2800" dirty="0"/>
          </a:p>
          <a:p>
            <a:r>
              <a:rPr lang="en-GB" sz="2800" dirty="0"/>
              <a:t>Abstract</a:t>
            </a:r>
            <a:br>
              <a:rPr lang="en-GB" sz="2800" dirty="0"/>
            </a:br>
            <a:r>
              <a:rPr lang="en-GB" sz="2800" dirty="0"/>
              <a:t>Using numbers and </a:t>
            </a:r>
            <a:r>
              <a:rPr lang="en-GB" sz="2800" dirty="0" smtClean="0"/>
              <a:t>symbols</a:t>
            </a:r>
          </a:p>
          <a:p>
            <a:endParaRPr lang="en-GB" sz="2800" dirty="0"/>
          </a:p>
          <a:p>
            <a:r>
              <a:rPr lang="en-GB" sz="2800" dirty="0"/>
              <a:t>Children may use resources to help their understanding.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24733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095600E4-5328-E41B-FF0A-579B8AAD45CE}"/>
              </a:ext>
            </a:extLst>
          </p:cNvPr>
          <p:cNvCxnSpPr>
            <a:cxnSpLocks/>
          </p:cNvCxnSpPr>
          <p:nvPr/>
        </p:nvCxnSpPr>
        <p:spPr>
          <a:xfrm>
            <a:off x="464841" y="4875491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71F9867-EE95-9FEE-3C2F-728D155BCD17}"/>
              </a:ext>
            </a:extLst>
          </p:cNvPr>
          <p:cNvCxnSpPr>
            <a:cxnSpLocks/>
          </p:cNvCxnSpPr>
          <p:nvPr/>
        </p:nvCxnSpPr>
        <p:spPr>
          <a:xfrm>
            <a:off x="464841" y="503700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B29B00A-86B9-671F-0225-68AE2B197322}"/>
              </a:ext>
            </a:extLst>
          </p:cNvPr>
          <p:cNvCxnSpPr>
            <a:cxnSpLocks/>
          </p:cNvCxnSpPr>
          <p:nvPr/>
        </p:nvCxnSpPr>
        <p:spPr>
          <a:xfrm>
            <a:off x="464841" y="519851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88F7B63-88D0-4E15-FAC3-89941A6CD6EA}"/>
              </a:ext>
            </a:extLst>
          </p:cNvPr>
          <p:cNvCxnSpPr>
            <a:cxnSpLocks/>
          </p:cNvCxnSpPr>
          <p:nvPr/>
        </p:nvCxnSpPr>
        <p:spPr>
          <a:xfrm>
            <a:off x="464841" y="536002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46CCFA0-808E-6726-8039-916C4029BF90}"/>
              </a:ext>
            </a:extLst>
          </p:cNvPr>
          <p:cNvCxnSpPr>
            <a:cxnSpLocks/>
          </p:cNvCxnSpPr>
          <p:nvPr/>
        </p:nvCxnSpPr>
        <p:spPr>
          <a:xfrm>
            <a:off x="464841" y="552153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47F6B8B-E055-9756-A6BF-F9EEB4B6D4F9}"/>
              </a:ext>
            </a:extLst>
          </p:cNvPr>
          <p:cNvCxnSpPr>
            <a:cxnSpLocks/>
          </p:cNvCxnSpPr>
          <p:nvPr/>
        </p:nvCxnSpPr>
        <p:spPr>
          <a:xfrm>
            <a:off x="464841" y="568304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E2DFDF8-17E9-4EAC-E069-36EDDFD09A9C}"/>
              </a:ext>
            </a:extLst>
          </p:cNvPr>
          <p:cNvCxnSpPr>
            <a:cxnSpLocks/>
          </p:cNvCxnSpPr>
          <p:nvPr/>
        </p:nvCxnSpPr>
        <p:spPr>
          <a:xfrm>
            <a:off x="464841" y="584455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A4A2819-BC24-0A34-1451-86AED2D4D1ED}"/>
              </a:ext>
            </a:extLst>
          </p:cNvPr>
          <p:cNvCxnSpPr>
            <a:cxnSpLocks/>
          </p:cNvCxnSpPr>
          <p:nvPr/>
        </p:nvCxnSpPr>
        <p:spPr>
          <a:xfrm>
            <a:off x="464841" y="600606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6118D84-2708-691B-E05D-D860DAEFA267}"/>
              </a:ext>
            </a:extLst>
          </p:cNvPr>
          <p:cNvCxnSpPr>
            <a:cxnSpLocks/>
          </p:cNvCxnSpPr>
          <p:nvPr/>
        </p:nvCxnSpPr>
        <p:spPr>
          <a:xfrm>
            <a:off x="464841" y="616757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D9B4ACA-53F9-E8DF-F83C-4604B3B0B3D4}"/>
              </a:ext>
            </a:extLst>
          </p:cNvPr>
          <p:cNvCxnSpPr>
            <a:cxnSpLocks/>
          </p:cNvCxnSpPr>
          <p:nvPr/>
        </p:nvCxnSpPr>
        <p:spPr>
          <a:xfrm>
            <a:off x="464841" y="632908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0CD778A5-D7B7-6F99-D73A-32A5AD762140}"/>
              </a:ext>
            </a:extLst>
          </p:cNvPr>
          <p:cNvSpPr/>
          <p:nvPr/>
        </p:nvSpPr>
        <p:spPr>
          <a:xfrm>
            <a:off x="375650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828F44F-8559-0F07-92C5-A4815864A5D2}"/>
              </a:ext>
            </a:extLst>
          </p:cNvPr>
          <p:cNvSpPr/>
          <p:nvPr/>
        </p:nvSpPr>
        <p:spPr>
          <a:xfrm>
            <a:off x="2746915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 descr="A green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C1F675C8-BF2F-81EB-1D58-00A777E48B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10695" r="11801" b="10905"/>
          <a:stretch/>
        </p:blipFill>
        <p:spPr>
          <a:xfrm>
            <a:off x="1035712" y="631457"/>
            <a:ext cx="865500" cy="875865"/>
          </a:xfrm>
          <a:prstGeom prst="rect">
            <a:avLst/>
          </a:prstGeom>
        </p:spPr>
      </p:pic>
      <p:pic>
        <p:nvPicPr>
          <p:cNvPr id="16" name="Picture 15" descr="A red cube on a black background&#10;&#10;Description automatically generated">
            <a:extLst>
              <a:ext uri="{FF2B5EF4-FFF2-40B4-BE49-F238E27FC236}">
                <a16:creationId xmlns:a16="http://schemas.microsoft.com/office/drawing/2014/main" id="{A6573A38-4619-A6C4-62D6-7E082E78014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81" t="39921" r="42420" b="40131"/>
          <a:stretch/>
        </p:blipFill>
        <p:spPr>
          <a:xfrm>
            <a:off x="2271455" y="1284468"/>
            <a:ext cx="206671" cy="222853"/>
          </a:xfrm>
          <a:prstGeom prst="rect">
            <a:avLst/>
          </a:prstGeom>
        </p:spPr>
      </p:pic>
      <p:pic>
        <p:nvPicPr>
          <p:cNvPr id="18" name="Picture 17" descr="A picture containing screenshot, yellow&#10;&#10;Description automatically generated">
            <a:extLst>
              <a:ext uri="{FF2B5EF4-FFF2-40B4-BE49-F238E27FC236}">
                <a16:creationId xmlns:a16="http://schemas.microsoft.com/office/drawing/2014/main" id="{64AB872A-0564-0A86-0671-24BBE554EC1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50" t="10127" r="41451" b="11010"/>
          <a:stretch/>
        </p:blipFill>
        <p:spPr>
          <a:xfrm>
            <a:off x="1982998" y="626274"/>
            <a:ext cx="206671" cy="881047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3CF11131-85A1-30C9-F517-704D41A5653B}"/>
              </a:ext>
            </a:extLst>
          </p:cNvPr>
          <p:cNvSpPr/>
          <p:nvPr/>
        </p:nvSpPr>
        <p:spPr>
          <a:xfrm>
            <a:off x="1651195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BE5A0DAE-06B1-FC00-295D-0E7EBA6906FE}"/>
              </a:ext>
            </a:extLst>
          </p:cNvPr>
          <p:cNvSpPr/>
          <p:nvPr/>
        </p:nvSpPr>
        <p:spPr>
          <a:xfrm>
            <a:off x="1756801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30909D3-90DB-C9AE-882D-24C2E2C90FED}"/>
              </a:ext>
            </a:extLst>
          </p:cNvPr>
          <p:cNvSpPr/>
          <p:nvPr/>
        </p:nvSpPr>
        <p:spPr>
          <a:xfrm>
            <a:off x="1862407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A8CBA04A-C9A1-1EE7-79C5-079F7A39FFCB}"/>
              </a:ext>
            </a:extLst>
          </p:cNvPr>
          <p:cNvSpPr/>
          <p:nvPr/>
        </p:nvSpPr>
        <p:spPr>
          <a:xfrm>
            <a:off x="1968013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B7892B7-CF0B-188C-71CD-FC8D12AB0794}"/>
              </a:ext>
            </a:extLst>
          </p:cNvPr>
          <p:cNvSpPr/>
          <p:nvPr/>
        </p:nvSpPr>
        <p:spPr>
          <a:xfrm>
            <a:off x="2073619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D369A8A5-3A85-4BED-9271-105209E9EA6A}"/>
              </a:ext>
            </a:extLst>
          </p:cNvPr>
          <p:cNvSpPr/>
          <p:nvPr/>
        </p:nvSpPr>
        <p:spPr>
          <a:xfrm>
            <a:off x="2179225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3F3A0742-267D-B3D5-A8BB-A8A8109742D0}"/>
              </a:ext>
            </a:extLst>
          </p:cNvPr>
          <p:cNvSpPr/>
          <p:nvPr/>
        </p:nvSpPr>
        <p:spPr>
          <a:xfrm>
            <a:off x="2284831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787D24C7-FC6A-34E6-57AA-679EC1DD51EE}"/>
              </a:ext>
            </a:extLst>
          </p:cNvPr>
          <p:cNvSpPr/>
          <p:nvPr/>
        </p:nvSpPr>
        <p:spPr>
          <a:xfrm>
            <a:off x="2390437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D8EFAEB-D256-9254-C4FC-3F2B56B11E02}"/>
              </a:ext>
            </a:extLst>
          </p:cNvPr>
          <p:cNvSpPr/>
          <p:nvPr/>
        </p:nvSpPr>
        <p:spPr>
          <a:xfrm>
            <a:off x="2496043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D1784334-F00C-A5D2-EEAF-68E41D084030}"/>
              </a:ext>
            </a:extLst>
          </p:cNvPr>
          <p:cNvSpPr/>
          <p:nvPr/>
        </p:nvSpPr>
        <p:spPr>
          <a:xfrm>
            <a:off x="2601649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8E692B97-729B-EBAC-45F4-794EF0C98979}"/>
              </a:ext>
            </a:extLst>
          </p:cNvPr>
          <p:cNvSpPr/>
          <p:nvPr/>
        </p:nvSpPr>
        <p:spPr>
          <a:xfrm>
            <a:off x="1651195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C6610606-6C87-F0A6-DBFB-713C37E7E3EB}"/>
              </a:ext>
            </a:extLst>
          </p:cNvPr>
          <p:cNvSpPr/>
          <p:nvPr/>
        </p:nvSpPr>
        <p:spPr>
          <a:xfrm>
            <a:off x="1756801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3BAA3883-C5AA-8384-7117-56CA806563FF}"/>
              </a:ext>
            </a:extLst>
          </p:cNvPr>
          <p:cNvSpPr/>
          <p:nvPr/>
        </p:nvSpPr>
        <p:spPr>
          <a:xfrm>
            <a:off x="1862407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35E0A7DB-BA72-0EB7-CDDB-5CDAC540E75E}"/>
              </a:ext>
            </a:extLst>
          </p:cNvPr>
          <p:cNvSpPr/>
          <p:nvPr/>
        </p:nvSpPr>
        <p:spPr>
          <a:xfrm>
            <a:off x="1968013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3D11616F-AA07-9C2F-459C-9505BB5ECA8F}"/>
              </a:ext>
            </a:extLst>
          </p:cNvPr>
          <p:cNvSpPr/>
          <p:nvPr/>
        </p:nvSpPr>
        <p:spPr>
          <a:xfrm>
            <a:off x="2073619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D9CF4556-B3EC-B1A9-7C55-F4B54F7B59F2}"/>
              </a:ext>
            </a:extLst>
          </p:cNvPr>
          <p:cNvSpPr/>
          <p:nvPr/>
        </p:nvSpPr>
        <p:spPr>
          <a:xfrm>
            <a:off x="2179225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7F3EAE4F-E963-52DB-C3B6-24472A952531}"/>
              </a:ext>
            </a:extLst>
          </p:cNvPr>
          <p:cNvSpPr/>
          <p:nvPr/>
        </p:nvSpPr>
        <p:spPr>
          <a:xfrm>
            <a:off x="2284831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D52A96A4-E167-61D0-3996-9A2A7CCFD372}"/>
              </a:ext>
            </a:extLst>
          </p:cNvPr>
          <p:cNvSpPr/>
          <p:nvPr/>
        </p:nvSpPr>
        <p:spPr>
          <a:xfrm>
            <a:off x="2390437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7AFDF300-011C-E74F-B22C-6B5C4A1FD811}"/>
              </a:ext>
            </a:extLst>
          </p:cNvPr>
          <p:cNvSpPr/>
          <p:nvPr/>
        </p:nvSpPr>
        <p:spPr>
          <a:xfrm>
            <a:off x="2496043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062E8311-CBB8-F7A1-D6DC-51E312B18A53}"/>
              </a:ext>
            </a:extLst>
          </p:cNvPr>
          <p:cNvSpPr/>
          <p:nvPr/>
        </p:nvSpPr>
        <p:spPr>
          <a:xfrm>
            <a:off x="2601649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1A8ABC4A-B13C-AB4D-8958-4CB224B049B5}"/>
              </a:ext>
            </a:extLst>
          </p:cNvPr>
          <p:cNvSpPr/>
          <p:nvPr/>
        </p:nvSpPr>
        <p:spPr>
          <a:xfrm>
            <a:off x="1651195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EB0C6DED-57D5-88AA-CCB4-C51EE9DE4979}"/>
              </a:ext>
            </a:extLst>
          </p:cNvPr>
          <p:cNvSpPr/>
          <p:nvPr/>
        </p:nvSpPr>
        <p:spPr>
          <a:xfrm>
            <a:off x="1756801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C32EE8BC-B2E3-D10B-A747-6D446A4ED3EC}"/>
              </a:ext>
            </a:extLst>
          </p:cNvPr>
          <p:cNvSpPr/>
          <p:nvPr/>
        </p:nvSpPr>
        <p:spPr>
          <a:xfrm>
            <a:off x="1862407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ED95EEE0-2981-D8D2-7865-DB7A915C4347}"/>
              </a:ext>
            </a:extLst>
          </p:cNvPr>
          <p:cNvSpPr/>
          <p:nvPr/>
        </p:nvSpPr>
        <p:spPr>
          <a:xfrm>
            <a:off x="1968013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59A6C7A6-07D1-7265-5262-1DA2876EC10F}"/>
              </a:ext>
            </a:extLst>
          </p:cNvPr>
          <p:cNvSpPr/>
          <p:nvPr/>
        </p:nvSpPr>
        <p:spPr>
          <a:xfrm>
            <a:off x="2073619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8564B39B-82B1-F7D9-9747-6E58B7006AB4}"/>
              </a:ext>
            </a:extLst>
          </p:cNvPr>
          <p:cNvSpPr/>
          <p:nvPr/>
        </p:nvSpPr>
        <p:spPr>
          <a:xfrm>
            <a:off x="2179225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0A933DDE-58EA-A76C-2B26-3C28702BA38B}"/>
              </a:ext>
            </a:extLst>
          </p:cNvPr>
          <p:cNvSpPr/>
          <p:nvPr/>
        </p:nvSpPr>
        <p:spPr>
          <a:xfrm>
            <a:off x="2284831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DA4B6F4D-08F0-7C2A-E8C2-E0E0F7850ACD}"/>
              </a:ext>
            </a:extLst>
          </p:cNvPr>
          <p:cNvSpPr/>
          <p:nvPr/>
        </p:nvSpPr>
        <p:spPr>
          <a:xfrm>
            <a:off x="2390437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35C0D418-FEA0-65AD-69E2-FF1C5CB7943D}"/>
              </a:ext>
            </a:extLst>
          </p:cNvPr>
          <p:cNvSpPr/>
          <p:nvPr/>
        </p:nvSpPr>
        <p:spPr>
          <a:xfrm>
            <a:off x="2496043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19B7F23B-6A2B-25DB-5255-A1B057572233}"/>
              </a:ext>
            </a:extLst>
          </p:cNvPr>
          <p:cNvSpPr/>
          <p:nvPr/>
        </p:nvSpPr>
        <p:spPr>
          <a:xfrm>
            <a:off x="2601649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3420155F-57DD-3121-90F1-F2CB60A6FA17}"/>
              </a:ext>
            </a:extLst>
          </p:cNvPr>
          <p:cNvSpPr/>
          <p:nvPr/>
        </p:nvSpPr>
        <p:spPr>
          <a:xfrm>
            <a:off x="1651195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B0B581ED-CAF1-E274-4FE4-124F6DC9476E}"/>
              </a:ext>
            </a:extLst>
          </p:cNvPr>
          <p:cNvSpPr/>
          <p:nvPr/>
        </p:nvSpPr>
        <p:spPr>
          <a:xfrm>
            <a:off x="1756801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FCF32908-F228-420C-F13D-85938BCF00BE}"/>
              </a:ext>
            </a:extLst>
          </p:cNvPr>
          <p:cNvSpPr/>
          <p:nvPr/>
        </p:nvSpPr>
        <p:spPr>
          <a:xfrm>
            <a:off x="1862407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ACC0E869-CB43-16F8-3358-9284D931E87C}"/>
              </a:ext>
            </a:extLst>
          </p:cNvPr>
          <p:cNvSpPr/>
          <p:nvPr/>
        </p:nvSpPr>
        <p:spPr>
          <a:xfrm>
            <a:off x="1968013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C2CE1503-3358-AF84-8334-53AB46932F61}"/>
              </a:ext>
            </a:extLst>
          </p:cNvPr>
          <p:cNvSpPr/>
          <p:nvPr/>
        </p:nvSpPr>
        <p:spPr>
          <a:xfrm>
            <a:off x="2073619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CBA954F4-67D0-AA44-31C4-10D21A4F7B0A}"/>
              </a:ext>
            </a:extLst>
          </p:cNvPr>
          <p:cNvSpPr/>
          <p:nvPr/>
        </p:nvSpPr>
        <p:spPr>
          <a:xfrm>
            <a:off x="2179225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88D53822-BD2E-800A-47D2-FA06C833BB2E}"/>
              </a:ext>
            </a:extLst>
          </p:cNvPr>
          <p:cNvSpPr/>
          <p:nvPr/>
        </p:nvSpPr>
        <p:spPr>
          <a:xfrm>
            <a:off x="2284831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6A55228F-D128-6AA1-64F7-D39E11792C7B}"/>
              </a:ext>
            </a:extLst>
          </p:cNvPr>
          <p:cNvSpPr/>
          <p:nvPr/>
        </p:nvSpPr>
        <p:spPr>
          <a:xfrm>
            <a:off x="2390437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0D526A31-968F-FC10-37E0-54872777C558}"/>
              </a:ext>
            </a:extLst>
          </p:cNvPr>
          <p:cNvSpPr/>
          <p:nvPr/>
        </p:nvSpPr>
        <p:spPr>
          <a:xfrm>
            <a:off x="2496043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A2D008F-EA77-B98B-E34D-86CE074375CA}"/>
              </a:ext>
            </a:extLst>
          </p:cNvPr>
          <p:cNvSpPr/>
          <p:nvPr/>
        </p:nvSpPr>
        <p:spPr>
          <a:xfrm>
            <a:off x="2601649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A85C57AB-DB45-B04F-2A25-C80F3507A6CE}"/>
              </a:ext>
            </a:extLst>
          </p:cNvPr>
          <p:cNvSpPr/>
          <p:nvPr/>
        </p:nvSpPr>
        <p:spPr>
          <a:xfrm>
            <a:off x="1651195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859F7EDD-3C6F-C2ED-4FA5-0CD0B9F9652C}"/>
              </a:ext>
            </a:extLst>
          </p:cNvPr>
          <p:cNvSpPr/>
          <p:nvPr/>
        </p:nvSpPr>
        <p:spPr>
          <a:xfrm>
            <a:off x="1756801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7745CECA-55E7-99E4-DB75-3EEB0E2AC13C}"/>
              </a:ext>
            </a:extLst>
          </p:cNvPr>
          <p:cNvSpPr/>
          <p:nvPr/>
        </p:nvSpPr>
        <p:spPr>
          <a:xfrm>
            <a:off x="1862407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B3D856DC-B30D-0AFD-F656-C142270937C5}"/>
              </a:ext>
            </a:extLst>
          </p:cNvPr>
          <p:cNvSpPr/>
          <p:nvPr/>
        </p:nvSpPr>
        <p:spPr>
          <a:xfrm>
            <a:off x="1968013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160B3E6E-DEE3-0048-23E5-8FC74C54DAB5}"/>
              </a:ext>
            </a:extLst>
          </p:cNvPr>
          <p:cNvSpPr/>
          <p:nvPr/>
        </p:nvSpPr>
        <p:spPr>
          <a:xfrm>
            <a:off x="2073619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73128B30-D7D1-0669-9CF7-7795188EF687}"/>
              </a:ext>
            </a:extLst>
          </p:cNvPr>
          <p:cNvSpPr/>
          <p:nvPr/>
        </p:nvSpPr>
        <p:spPr>
          <a:xfrm>
            <a:off x="2179225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3E2C1424-D51A-674D-A9C3-427DA3E7FDE8}"/>
              </a:ext>
            </a:extLst>
          </p:cNvPr>
          <p:cNvSpPr/>
          <p:nvPr/>
        </p:nvSpPr>
        <p:spPr>
          <a:xfrm>
            <a:off x="2284831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213BE7BD-2DA8-96DB-7BD9-830BF1F83853}"/>
              </a:ext>
            </a:extLst>
          </p:cNvPr>
          <p:cNvSpPr/>
          <p:nvPr/>
        </p:nvSpPr>
        <p:spPr>
          <a:xfrm>
            <a:off x="2390437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842AB0CB-C6B2-3132-3496-1664B0AF2EDE}"/>
              </a:ext>
            </a:extLst>
          </p:cNvPr>
          <p:cNvSpPr/>
          <p:nvPr/>
        </p:nvSpPr>
        <p:spPr>
          <a:xfrm>
            <a:off x="2496043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C066A0E0-7792-09F1-846D-2DD9D80486CE}"/>
              </a:ext>
            </a:extLst>
          </p:cNvPr>
          <p:cNvSpPr/>
          <p:nvPr/>
        </p:nvSpPr>
        <p:spPr>
          <a:xfrm>
            <a:off x="2601649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D312271C-092B-8226-923E-5F1F282EE6DB}"/>
              </a:ext>
            </a:extLst>
          </p:cNvPr>
          <p:cNvSpPr/>
          <p:nvPr/>
        </p:nvSpPr>
        <p:spPr>
          <a:xfrm>
            <a:off x="1651195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31E14165-53FB-5020-EE14-2BB7A82F818C}"/>
              </a:ext>
            </a:extLst>
          </p:cNvPr>
          <p:cNvSpPr/>
          <p:nvPr/>
        </p:nvSpPr>
        <p:spPr>
          <a:xfrm>
            <a:off x="1756801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55E46B4E-16DC-16E4-E406-C6AA297616AB}"/>
              </a:ext>
            </a:extLst>
          </p:cNvPr>
          <p:cNvSpPr/>
          <p:nvPr/>
        </p:nvSpPr>
        <p:spPr>
          <a:xfrm>
            <a:off x="1862407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EF1CA3B4-2F2D-B024-EF34-CD21073F03ED}"/>
              </a:ext>
            </a:extLst>
          </p:cNvPr>
          <p:cNvSpPr/>
          <p:nvPr/>
        </p:nvSpPr>
        <p:spPr>
          <a:xfrm>
            <a:off x="1968013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DD3906CC-8F3F-5347-CD9E-51977D9F3813}"/>
              </a:ext>
            </a:extLst>
          </p:cNvPr>
          <p:cNvSpPr/>
          <p:nvPr/>
        </p:nvSpPr>
        <p:spPr>
          <a:xfrm>
            <a:off x="2073619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9A386A84-7F1C-2CD8-41C1-1B14765D4B66}"/>
              </a:ext>
            </a:extLst>
          </p:cNvPr>
          <p:cNvSpPr/>
          <p:nvPr/>
        </p:nvSpPr>
        <p:spPr>
          <a:xfrm>
            <a:off x="2179225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056E1603-F3B5-D643-9670-54FE76B8CEF2}"/>
              </a:ext>
            </a:extLst>
          </p:cNvPr>
          <p:cNvSpPr/>
          <p:nvPr/>
        </p:nvSpPr>
        <p:spPr>
          <a:xfrm>
            <a:off x="2284831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94B3102C-90DC-0E98-7569-3A38D9F07E7D}"/>
              </a:ext>
            </a:extLst>
          </p:cNvPr>
          <p:cNvSpPr/>
          <p:nvPr/>
        </p:nvSpPr>
        <p:spPr>
          <a:xfrm>
            <a:off x="2390437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F49BC9F4-2AEC-8101-2BFD-157849797C9B}"/>
              </a:ext>
            </a:extLst>
          </p:cNvPr>
          <p:cNvSpPr/>
          <p:nvPr/>
        </p:nvSpPr>
        <p:spPr>
          <a:xfrm>
            <a:off x="2496043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C84D528C-48FF-499E-73C0-A42E472F02D9}"/>
              </a:ext>
            </a:extLst>
          </p:cNvPr>
          <p:cNvSpPr/>
          <p:nvPr/>
        </p:nvSpPr>
        <p:spPr>
          <a:xfrm>
            <a:off x="2601649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5977DCEC-DE31-CBAD-740F-7A89D3928B16}"/>
              </a:ext>
            </a:extLst>
          </p:cNvPr>
          <p:cNvSpPr/>
          <p:nvPr/>
        </p:nvSpPr>
        <p:spPr>
          <a:xfrm>
            <a:off x="1651195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D1E93FBA-1E54-9FC6-D08D-F72965C96E7F}"/>
              </a:ext>
            </a:extLst>
          </p:cNvPr>
          <p:cNvSpPr/>
          <p:nvPr/>
        </p:nvSpPr>
        <p:spPr>
          <a:xfrm>
            <a:off x="1756801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6343A497-3066-5D83-FFDE-B752FD0A90E1}"/>
              </a:ext>
            </a:extLst>
          </p:cNvPr>
          <p:cNvSpPr/>
          <p:nvPr/>
        </p:nvSpPr>
        <p:spPr>
          <a:xfrm>
            <a:off x="1862407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119ED1FD-62E0-DF84-2958-F4A5139BF82A}"/>
              </a:ext>
            </a:extLst>
          </p:cNvPr>
          <p:cNvSpPr/>
          <p:nvPr/>
        </p:nvSpPr>
        <p:spPr>
          <a:xfrm>
            <a:off x="1968013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8EA7242D-95D3-5B7B-F4B0-0CDD8D18EE73}"/>
              </a:ext>
            </a:extLst>
          </p:cNvPr>
          <p:cNvSpPr/>
          <p:nvPr/>
        </p:nvSpPr>
        <p:spPr>
          <a:xfrm>
            <a:off x="2073619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30F76329-526E-E34F-682D-F7D42A42ECFF}"/>
              </a:ext>
            </a:extLst>
          </p:cNvPr>
          <p:cNvSpPr/>
          <p:nvPr/>
        </p:nvSpPr>
        <p:spPr>
          <a:xfrm>
            <a:off x="2179225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46A5A7A2-FF9E-D620-212A-FE8C0DC6405F}"/>
              </a:ext>
            </a:extLst>
          </p:cNvPr>
          <p:cNvSpPr/>
          <p:nvPr/>
        </p:nvSpPr>
        <p:spPr>
          <a:xfrm>
            <a:off x="2284831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E1375300-6893-1F9E-B390-FDF0427906FB}"/>
              </a:ext>
            </a:extLst>
          </p:cNvPr>
          <p:cNvSpPr/>
          <p:nvPr/>
        </p:nvSpPr>
        <p:spPr>
          <a:xfrm>
            <a:off x="2390437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A232DB5C-CB34-4419-E547-77CD54A7D9C6}"/>
              </a:ext>
            </a:extLst>
          </p:cNvPr>
          <p:cNvSpPr/>
          <p:nvPr/>
        </p:nvSpPr>
        <p:spPr>
          <a:xfrm>
            <a:off x="2496043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BC1EF388-3956-71B7-2E57-3734FB67AA03}"/>
              </a:ext>
            </a:extLst>
          </p:cNvPr>
          <p:cNvSpPr/>
          <p:nvPr/>
        </p:nvSpPr>
        <p:spPr>
          <a:xfrm>
            <a:off x="2601649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A7C520BD-981C-08B5-F379-651661D4F7C6}"/>
              </a:ext>
            </a:extLst>
          </p:cNvPr>
          <p:cNvSpPr/>
          <p:nvPr/>
        </p:nvSpPr>
        <p:spPr>
          <a:xfrm>
            <a:off x="1651195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742D0BFF-AB9B-1907-0216-FA8D76229317}"/>
              </a:ext>
            </a:extLst>
          </p:cNvPr>
          <p:cNvSpPr/>
          <p:nvPr/>
        </p:nvSpPr>
        <p:spPr>
          <a:xfrm>
            <a:off x="1756801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15B36A60-D0BC-EF71-6844-3D50B8018AB2}"/>
              </a:ext>
            </a:extLst>
          </p:cNvPr>
          <p:cNvSpPr/>
          <p:nvPr/>
        </p:nvSpPr>
        <p:spPr>
          <a:xfrm>
            <a:off x="1862407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DF5D23A-6A6A-F99C-3851-2827AA0B88C3}"/>
              </a:ext>
            </a:extLst>
          </p:cNvPr>
          <p:cNvSpPr/>
          <p:nvPr/>
        </p:nvSpPr>
        <p:spPr>
          <a:xfrm>
            <a:off x="1968013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CEEC4600-70AC-0FB1-1F61-FA21A1CD6090}"/>
              </a:ext>
            </a:extLst>
          </p:cNvPr>
          <p:cNvSpPr/>
          <p:nvPr/>
        </p:nvSpPr>
        <p:spPr>
          <a:xfrm>
            <a:off x="2073619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82AE849C-F6A6-D5F7-8C47-3163A4CD0199}"/>
              </a:ext>
            </a:extLst>
          </p:cNvPr>
          <p:cNvSpPr/>
          <p:nvPr/>
        </p:nvSpPr>
        <p:spPr>
          <a:xfrm>
            <a:off x="2179225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A3546DCA-3F88-E7DF-D10A-BAB9183F526F}"/>
              </a:ext>
            </a:extLst>
          </p:cNvPr>
          <p:cNvSpPr/>
          <p:nvPr/>
        </p:nvSpPr>
        <p:spPr>
          <a:xfrm>
            <a:off x="2284831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0D71C30B-E69E-226D-B19B-336451A67128}"/>
              </a:ext>
            </a:extLst>
          </p:cNvPr>
          <p:cNvSpPr/>
          <p:nvPr/>
        </p:nvSpPr>
        <p:spPr>
          <a:xfrm>
            <a:off x="2390437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DB0D4FD6-B2E7-8086-678E-5D837A0C0F93}"/>
              </a:ext>
            </a:extLst>
          </p:cNvPr>
          <p:cNvSpPr/>
          <p:nvPr/>
        </p:nvSpPr>
        <p:spPr>
          <a:xfrm>
            <a:off x="2496043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E70C8892-95D7-6B06-DA33-E79D13F4159C}"/>
              </a:ext>
            </a:extLst>
          </p:cNvPr>
          <p:cNvSpPr/>
          <p:nvPr/>
        </p:nvSpPr>
        <p:spPr>
          <a:xfrm>
            <a:off x="2601649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4056252B-5DF3-A6B9-2B99-46EC0CA2A65E}"/>
              </a:ext>
            </a:extLst>
          </p:cNvPr>
          <p:cNvSpPr/>
          <p:nvPr/>
        </p:nvSpPr>
        <p:spPr>
          <a:xfrm>
            <a:off x="1651195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71D1DC19-A876-50F4-A95D-4201AE393F8C}"/>
              </a:ext>
            </a:extLst>
          </p:cNvPr>
          <p:cNvSpPr/>
          <p:nvPr/>
        </p:nvSpPr>
        <p:spPr>
          <a:xfrm>
            <a:off x="1756801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7562F0C1-82D8-35C8-A47C-D981F4C6BEC0}"/>
              </a:ext>
            </a:extLst>
          </p:cNvPr>
          <p:cNvSpPr/>
          <p:nvPr/>
        </p:nvSpPr>
        <p:spPr>
          <a:xfrm>
            <a:off x="1862407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FEC3C351-1277-2BBA-DC15-C74D6EB41C1D}"/>
              </a:ext>
            </a:extLst>
          </p:cNvPr>
          <p:cNvSpPr/>
          <p:nvPr/>
        </p:nvSpPr>
        <p:spPr>
          <a:xfrm>
            <a:off x="1968013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E5B912B0-625B-E757-9B4F-50AE012669EB}"/>
              </a:ext>
            </a:extLst>
          </p:cNvPr>
          <p:cNvSpPr/>
          <p:nvPr/>
        </p:nvSpPr>
        <p:spPr>
          <a:xfrm>
            <a:off x="2073619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607B853F-B4FA-B6B0-4777-317EAFE3160F}"/>
              </a:ext>
            </a:extLst>
          </p:cNvPr>
          <p:cNvSpPr/>
          <p:nvPr/>
        </p:nvSpPr>
        <p:spPr>
          <a:xfrm>
            <a:off x="2179225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A050CAA7-E916-CD4B-4998-74E8D5398EFA}"/>
              </a:ext>
            </a:extLst>
          </p:cNvPr>
          <p:cNvSpPr/>
          <p:nvPr/>
        </p:nvSpPr>
        <p:spPr>
          <a:xfrm>
            <a:off x="2284831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E0C6724D-A65A-86A2-EB05-40BCE342246F}"/>
              </a:ext>
            </a:extLst>
          </p:cNvPr>
          <p:cNvSpPr/>
          <p:nvPr/>
        </p:nvSpPr>
        <p:spPr>
          <a:xfrm>
            <a:off x="2390437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E3D65846-E5CF-5354-E071-B4F31B461B80}"/>
              </a:ext>
            </a:extLst>
          </p:cNvPr>
          <p:cNvSpPr/>
          <p:nvPr/>
        </p:nvSpPr>
        <p:spPr>
          <a:xfrm>
            <a:off x="2496043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5E9B97AA-58D9-1C68-D0D1-7424889502EA}"/>
              </a:ext>
            </a:extLst>
          </p:cNvPr>
          <p:cNvSpPr/>
          <p:nvPr/>
        </p:nvSpPr>
        <p:spPr>
          <a:xfrm>
            <a:off x="2601649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C353F99E-5D3C-52B7-D844-7F2B83717BBF}"/>
              </a:ext>
            </a:extLst>
          </p:cNvPr>
          <p:cNvSpPr/>
          <p:nvPr/>
        </p:nvSpPr>
        <p:spPr>
          <a:xfrm>
            <a:off x="1651195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D3758DCB-324D-9EB0-B4D7-BF7DC6CF5CF7}"/>
              </a:ext>
            </a:extLst>
          </p:cNvPr>
          <p:cNvSpPr/>
          <p:nvPr/>
        </p:nvSpPr>
        <p:spPr>
          <a:xfrm>
            <a:off x="1756801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E1AEFB47-6F69-0302-22E2-97A259649370}"/>
              </a:ext>
            </a:extLst>
          </p:cNvPr>
          <p:cNvSpPr/>
          <p:nvPr/>
        </p:nvSpPr>
        <p:spPr>
          <a:xfrm>
            <a:off x="1862407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FB44BEAA-0C3D-3806-55E7-62298480E4FA}"/>
              </a:ext>
            </a:extLst>
          </p:cNvPr>
          <p:cNvSpPr/>
          <p:nvPr/>
        </p:nvSpPr>
        <p:spPr>
          <a:xfrm>
            <a:off x="1968013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11E5165B-A851-9677-4137-1D18309FE560}"/>
              </a:ext>
            </a:extLst>
          </p:cNvPr>
          <p:cNvSpPr/>
          <p:nvPr/>
        </p:nvSpPr>
        <p:spPr>
          <a:xfrm>
            <a:off x="2073619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AAC9D651-C3B1-B4A5-FE04-6881E5DCEEA9}"/>
              </a:ext>
            </a:extLst>
          </p:cNvPr>
          <p:cNvSpPr/>
          <p:nvPr/>
        </p:nvSpPr>
        <p:spPr>
          <a:xfrm>
            <a:off x="2179225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D00EE623-C861-BC4C-0216-CB202E860730}"/>
              </a:ext>
            </a:extLst>
          </p:cNvPr>
          <p:cNvSpPr/>
          <p:nvPr/>
        </p:nvSpPr>
        <p:spPr>
          <a:xfrm>
            <a:off x="2284831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77A6A00F-50C2-D999-B301-1FDC093E7F66}"/>
              </a:ext>
            </a:extLst>
          </p:cNvPr>
          <p:cNvSpPr/>
          <p:nvPr/>
        </p:nvSpPr>
        <p:spPr>
          <a:xfrm>
            <a:off x="2390437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046B0C3C-80F5-5B72-0613-1B0090A28FAC}"/>
              </a:ext>
            </a:extLst>
          </p:cNvPr>
          <p:cNvSpPr/>
          <p:nvPr/>
        </p:nvSpPr>
        <p:spPr>
          <a:xfrm>
            <a:off x="2496043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49EC2924-11BB-09B8-650E-A092D16E7E3B}"/>
              </a:ext>
            </a:extLst>
          </p:cNvPr>
          <p:cNvSpPr/>
          <p:nvPr/>
        </p:nvSpPr>
        <p:spPr>
          <a:xfrm>
            <a:off x="2601649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2" name="Picture 161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5938DD75-09CE-09A0-94CA-BC8519529B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37123" y="4220722"/>
            <a:ext cx="2455306" cy="1823285"/>
          </a:xfrm>
          <a:prstGeom prst="rect">
            <a:avLst/>
          </a:prstGeom>
        </p:spPr>
      </p:pic>
      <p:pic>
        <p:nvPicPr>
          <p:cNvPr id="163" name="Picture 162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E0E65EFF-1A6F-CA35-80A5-1B894DEF05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287" y="4276073"/>
            <a:ext cx="1747973" cy="1749862"/>
          </a:xfrm>
          <a:prstGeom prst="rect">
            <a:avLst/>
          </a:prstGeom>
        </p:spPr>
      </p:pic>
      <p:graphicFrame>
        <p:nvGraphicFramePr>
          <p:cNvPr id="164" name="Table 139">
            <a:extLst>
              <a:ext uri="{FF2B5EF4-FFF2-40B4-BE49-F238E27FC236}">
                <a16:creationId xmlns:a16="http://schemas.microsoft.com/office/drawing/2014/main" id="{CD1D3EC3-573D-8CB7-EF08-359A3D0040D9}"/>
              </a:ext>
            </a:extLst>
          </p:cNvPr>
          <p:cNvGraphicFramePr>
            <a:graphicFrameLocks noGrp="1"/>
          </p:cNvGraphicFramePr>
          <p:nvPr/>
        </p:nvGraphicFramePr>
        <p:xfrm>
          <a:off x="442095" y="2469326"/>
          <a:ext cx="1631524" cy="664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5762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815762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graphicFrame>
        <p:nvGraphicFramePr>
          <p:cNvPr id="176" name="Table 236">
            <a:extLst>
              <a:ext uri="{FF2B5EF4-FFF2-40B4-BE49-F238E27FC236}">
                <a16:creationId xmlns:a16="http://schemas.microsoft.com/office/drawing/2014/main" id="{EA4055B8-A10D-C4A5-2349-AEB031C630C4}"/>
              </a:ext>
            </a:extLst>
          </p:cNvPr>
          <p:cNvGraphicFramePr>
            <a:graphicFrameLocks noGrp="1"/>
          </p:cNvGraphicFramePr>
          <p:nvPr/>
        </p:nvGraphicFramePr>
        <p:xfrm>
          <a:off x="5514635" y="2469326"/>
          <a:ext cx="2297029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1171">
                  <a:extLst>
                    <a:ext uri="{9D8B030D-6E8A-4147-A177-3AD203B41FA5}">
                      <a16:colId xmlns:a16="http://schemas.microsoft.com/office/drawing/2014/main" val="763461502"/>
                    </a:ext>
                  </a:extLst>
                </a:gridCol>
                <a:gridCol w="1365858">
                  <a:extLst>
                    <a:ext uri="{9D8B030D-6E8A-4147-A177-3AD203B41FA5}">
                      <a16:colId xmlns:a16="http://schemas.microsoft.com/office/drawing/2014/main" val="37325050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24879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710054"/>
                  </a:ext>
                </a:extLst>
              </a:tr>
            </a:tbl>
          </a:graphicData>
        </a:graphic>
      </p:graphicFrame>
      <p:pic>
        <p:nvPicPr>
          <p:cNvPr id="177" name="Picture 176" descr="A picture containing rectangle, square, building, shoji&#10;&#10;Description automatically generated">
            <a:extLst>
              <a:ext uri="{FF2B5EF4-FFF2-40B4-BE49-F238E27FC236}">
                <a16:creationId xmlns:a16="http://schemas.microsoft.com/office/drawing/2014/main" id="{4524942C-E86C-3A52-7672-5E393C35AE13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37390" y="-156434"/>
            <a:ext cx="1170323" cy="2649966"/>
          </a:xfrm>
          <a:prstGeom prst="rect">
            <a:avLst/>
          </a:prstGeom>
        </p:spPr>
      </p:pic>
      <p:sp>
        <p:nvSpPr>
          <p:cNvPr id="178" name="Oval 177">
            <a:extLst>
              <a:ext uri="{FF2B5EF4-FFF2-40B4-BE49-F238E27FC236}">
                <a16:creationId xmlns:a16="http://schemas.microsoft.com/office/drawing/2014/main" id="{D52EF66D-37E2-4577-C9C8-256B106DDE14}"/>
              </a:ext>
            </a:extLst>
          </p:cNvPr>
          <p:cNvSpPr/>
          <p:nvPr/>
        </p:nvSpPr>
        <p:spPr>
          <a:xfrm>
            <a:off x="5461189" y="756470"/>
            <a:ext cx="331755" cy="33175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3546098B-D7AE-6C95-1AAE-593A697426D5}"/>
              </a:ext>
            </a:extLst>
          </p:cNvPr>
          <p:cNvSpPr/>
          <p:nvPr/>
        </p:nvSpPr>
        <p:spPr>
          <a:xfrm>
            <a:off x="5461189" y="1259314"/>
            <a:ext cx="331755" cy="331755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0" name="Picture 179">
            <a:extLst>
              <a:ext uri="{FF2B5EF4-FFF2-40B4-BE49-F238E27FC236}">
                <a16:creationId xmlns:a16="http://schemas.microsoft.com/office/drawing/2014/main" id="{20D8B959-5B24-EB55-AB7F-778D3FB2981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0046" y="752411"/>
            <a:ext cx="601545" cy="750852"/>
          </a:xfrm>
          <a:prstGeom prst="rect">
            <a:avLst/>
          </a:prstGeom>
        </p:spPr>
      </p:pic>
      <p:pic>
        <p:nvPicPr>
          <p:cNvPr id="181" name="Picture 180">
            <a:extLst>
              <a:ext uri="{FF2B5EF4-FFF2-40B4-BE49-F238E27FC236}">
                <a16:creationId xmlns:a16="http://schemas.microsoft.com/office/drawing/2014/main" id="{417EBD5B-A628-56B4-EFAD-A7ECADEEB2A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997" y="608458"/>
            <a:ext cx="839357" cy="1038758"/>
          </a:xfrm>
          <a:prstGeom prst="rect">
            <a:avLst/>
          </a:prstGeom>
        </p:spPr>
      </p:pic>
      <p:graphicFrame>
        <p:nvGraphicFramePr>
          <p:cNvPr id="17" name="Table 139">
            <a:extLst>
              <a:ext uri="{FF2B5EF4-FFF2-40B4-BE49-F238E27FC236}">
                <a16:creationId xmlns:a16="http://schemas.microsoft.com/office/drawing/2014/main" id="{585C7FFB-26E8-69A1-DD22-513889663AE4}"/>
              </a:ext>
            </a:extLst>
          </p:cNvPr>
          <p:cNvGraphicFramePr>
            <a:graphicFrameLocks noGrp="1"/>
          </p:cNvGraphicFramePr>
          <p:nvPr/>
        </p:nvGraphicFramePr>
        <p:xfrm>
          <a:off x="2570484" y="2469326"/>
          <a:ext cx="2447286" cy="664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5762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815762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815762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A6C337A-D4DE-B077-64F1-8425BF8B712A}"/>
              </a:ext>
            </a:extLst>
          </p:cNvPr>
          <p:cNvCxnSpPr>
            <a:cxnSpLocks/>
          </p:cNvCxnSpPr>
          <p:nvPr/>
        </p:nvCxnSpPr>
        <p:spPr>
          <a:xfrm>
            <a:off x="464841" y="410310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0B18999A-B390-F27E-8659-3D5FC291C8D9}"/>
              </a:ext>
            </a:extLst>
          </p:cNvPr>
          <p:cNvCxnSpPr>
            <a:cxnSpLocks/>
          </p:cNvCxnSpPr>
          <p:nvPr/>
        </p:nvCxnSpPr>
        <p:spPr>
          <a:xfrm>
            <a:off x="464841" y="426461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Rectangle 109">
            <a:extLst>
              <a:ext uri="{FF2B5EF4-FFF2-40B4-BE49-F238E27FC236}">
                <a16:creationId xmlns:a16="http://schemas.microsoft.com/office/drawing/2014/main" id="{DA3D929C-66A9-1F7B-5EF6-1FA6F19B5662}"/>
              </a:ext>
            </a:extLst>
          </p:cNvPr>
          <p:cNvSpPr/>
          <p:nvPr/>
        </p:nvSpPr>
        <p:spPr>
          <a:xfrm>
            <a:off x="375650" y="3994079"/>
            <a:ext cx="89191" cy="485669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B34F98F6-0828-B124-25F3-75C5CDD007BD}"/>
              </a:ext>
            </a:extLst>
          </p:cNvPr>
          <p:cNvSpPr/>
          <p:nvPr/>
        </p:nvSpPr>
        <p:spPr>
          <a:xfrm>
            <a:off x="2746915" y="3994079"/>
            <a:ext cx="89191" cy="485669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2A57CE71-7115-6B4B-7006-BC4F77F35B98}"/>
              </a:ext>
            </a:extLst>
          </p:cNvPr>
          <p:cNvSpPr/>
          <p:nvPr/>
        </p:nvSpPr>
        <p:spPr>
          <a:xfrm>
            <a:off x="1651195" y="404926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4669F033-7C0E-25A6-5FE4-AD9208015540}"/>
              </a:ext>
            </a:extLst>
          </p:cNvPr>
          <p:cNvSpPr/>
          <p:nvPr/>
        </p:nvSpPr>
        <p:spPr>
          <a:xfrm>
            <a:off x="1756801" y="404926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75894C4F-DA53-D7C1-21F1-4D11A1B95CDB}"/>
              </a:ext>
            </a:extLst>
          </p:cNvPr>
          <p:cNvSpPr/>
          <p:nvPr/>
        </p:nvSpPr>
        <p:spPr>
          <a:xfrm>
            <a:off x="1862407" y="404926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53ECE267-C28B-4476-4129-E47796A53B69}"/>
              </a:ext>
            </a:extLst>
          </p:cNvPr>
          <p:cNvSpPr/>
          <p:nvPr/>
        </p:nvSpPr>
        <p:spPr>
          <a:xfrm>
            <a:off x="1968013" y="404926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053A5C11-4DBD-EF8F-D987-8D46C0B88199}"/>
              </a:ext>
            </a:extLst>
          </p:cNvPr>
          <p:cNvSpPr/>
          <p:nvPr/>
        </p:nvSpPr>
        <p:spPr>
          <a:xfrm>
            <a:off x="2073619" y="404926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A7AE26B3-D8FE-0071-A499-0971052F1EE6}"/>
              </a:ext>
            </a:extLst>
          </p:cNvPr>
          <p:cNvSpPr/>
          <p:nvPr/>
        </p:nvSpPr>
        <p:spPr>
          <a:xfrm>
            <a:off x="2179225" y="404926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B7D65606-F871-D9BF-04C2-F8940387CDAF}"/>
              </a:ext>
            </a:extLst>
          </p:cNvPr>
          <p:cNvSpPr/>
          <p:nvPr/>
        </p:nvSpPr>
        <p:spPr>
          <a:xfrm>
            <a:off x="2284831" y="404926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81F3EC2E-68AC-9CD7-30A2-A793CA019F57}"/>
              </a:ext>
            </a:extLst>
          </p:cNvPr>
          <p:cNvSpPr/>
          <p:nvPr/>
        </p:nvSpPr>
        <p:spPr>
          <a:xfrm>
            <a:off x="2390437" y="404926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D547931F-9043-B3D9-AB12-B7C14DA301FA}"/>
              </a:ext>
            </a:extLst>
          </p:cNvPr>
          <p:cNvSpPr/>
          <p:nvPr/>
        </p:nvSpPr>
        <p:spPr>
          <a:xfrm>
            <a:off x="2496043" y="404926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387616C3-820A-9D8E-8EC5-B6AB3A09E386}"/>
              </a:ext>
            </a:extLst>
          </p:cNvPr>
          <p:cNvSpPr/>
          <p:nvPr/>
        </p:nvSpPr>
        <p:spPr>
          <a:xfrm>
            <a:off x="2601649" y="404926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5E707F78-F966-34CE-D3C3-31947F623AEC}"/>
              </a:ext>
            </a:extLst>
          </p:cNvPr>
          <p:cNvSpPr/>
          <p:nvPr/>
        </p:nvSpPr>
        <p:spPr>
          <a:xfrm>
            <a:off x="1651195" y="421077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BD3358FA-AC8C-8271-2682-6AEBD327F4B1}"/>
              </a:ext>
            </a:extLst>
          </p:cNvPr>
          <p:cNvSpPr/>
          <p:nvPr/>
        </p:nvSpPr>
        <p:spPr>
          <a:xfrm>
            <a:off x="1756801" y="421077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CAA2C8D7-6171-7617-41D0-0034EAF76F61}"/>
              </a:ext>
            </a:extLst>
          </p:cNvPr>
          <p:cNvSpPr/>
          <p:nvPr/>
        </p:nvSpPr>
        <p:spPr>
          <a:xfrm>
            <a:off x="1862407" y="421077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BD50DC33-A49F-4AAE-DAFB-BEB8F645B5B9}"/>
              </a:ext>
            </a:extLst>
          </p:cNvPr>
          <p:cNvSpPr/>
          <p:nvPr/>
        </p:nvSpPr>
        <p:spPr>
          <a:xfrm>
            <a:off x="1968013" y="421077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1CB1421D-0C75-78E2-AA71-846A6372CF34}"/>
              </a:ext>
            </a:extLst>
          </p:cNvPr>
          <p:cNvSpPr/>
          <p:nvPr/>
        </p:nvSpPr>
        <p:spPr>
          <a:xfrm>
            <a:off x="2073619" y="421077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74CE401F-50B8-C90C-DD4C-BD3787B13F06}"/>
              </a:ext>
            </a:extLst>
          </p:cNvPr>
          <p:cNvSpPr/>
          <p:nvPr/>
        </p:nvSpPr>
        <p:spPr>
          <a:xfrm>
            <a:off x="2179225" y="421077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091EE42F-EF7D-A236-F4BC-128B4550F5DC}"/>
              </a:ext>
            </a:extLst>
          </p:cNvPr>
          <p:cNvSpPr/>
          <p:nvPr/>
        </p:nvSpPr>
        <p:spPr>
          <a:xfrm>
            <a:off x="2284831" y="421077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9BFD8E07-20B3-5534-EACC-5FAA4FC14FDF}"/>
              </a:ext>
            </a:extLst>
          </p:cNvPr>
          <p:cNvSpPr/>
          <p:nvPr/>
        </p:nvSpPr>
        <p:spPr>
          <a:xfrm>
            <a:off x="2390437" y="421077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A8486E87-7448-EE87-C269-3F09EA31D51A}"/>
              </a:ext>
            </a:extLst>
          </p:cNvPr>
          <p:cNvSpPr/>
          <p:nvPr/>
        </p:nvSpPr>
        <p:spPr>
          <a:xfrm>
            <a:off x="2496043" y="421077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F5494325-51C2-05EF-FBCF-E895D0DBE66D}"/>
              </a:ext>
            </a:extLst>
          </p:cNvPr>
          <p:cNvSpPr/>
          <p:nvPr/>
        </p:nvSpPr>
        <p:spPr>
          <a:xfrm>
            <a:off x="2601649" y="421077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59497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BC0E633-C68A-8357-4D5A-1F8EF2A993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3253" y="2189667"/>
            <a:ext cx="6157494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5728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91823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604BA8D-00D5-F7AE-3931-05C0D6C33120}"/>
              </a:ext>
            </a:extLst>
          </p:cNvPr>
          <p:cNvSpPr txBox="1"/>
          <p:nvPr/>
        </p:nvSpPr>
        <p:spPr>
          <a:xfrm>
            <a:off x="695550" y="334776"/>
            <a:ext cx="7497474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What is missing?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	1, 2, 3, __ , 5 , 6 , 7, __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Write the number 2 in words.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What is missing?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	10, 11, ___, 13, ___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You have only 1 nose and 1 mouth.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What do you have 2 of?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03222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EB2D442-8A44-2CF0-F341-97B8068F0323}"/>
              </a:ext>
            </a:extLst>
          </p:cNvPr>
          <p:cNvSpPr txBox="1"/>
          <p:nvPr/>
        </p:nvSpPr>
        <p:spPr>
          <a:xfrm>
            <a:off x="695550" y="334776"/>
            <a:ext cx="7497474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What is missing?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	1, 2, 3, __ , 5 , 6 , 7, __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Write the number 2 in words.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What is missing?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	10, 11, ___, 13, ___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You have only 1 nose and 1 mouth.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What do you have 2 of?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55325D-E74A-01B0-DC8D-4D455EA4DA9B}"/>
              </a:ext>
            </a:extLst>
          </p:cNvPr>
          <p:cNvSpPr txBox="1"/>
          <p:nvPr/>
        </p:nvSpPr>
        <p:spPr>
          <a:xfrm>
            <a:off x="2322304" y="76842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6C9874-F721-4BFB-923F-16F3B4917960}"/>
              </a:ext>
            </a:extLst>
          </p:cNvPr>
          <p:cNvSpPr txBox="1"/>
          <p:nvPr/>
        </p:nvSpPr>
        <p:spPr>
          <a:xfrm>
            <a:off x="4581525" y="77241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8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AB62B47-2504-3AD6-1D02-60C5C5E57398}"/>
              </a:ext>
            </a:extLst>
          </p:cNvPr>
          <p:cNvSpPr txBox="1"/>
          <p:nvPr/>
        </p:nvSpPr>
        <p:spPr>
          <a:xfrm>
            <a:off x="6338574" y="1896277"/>
            <a:ext cx="986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two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F6E78A-4B81-BA17-5476-62F2CE81EF76}"/>
              </a:ext>
            </a:extLst>
          </p:cNvPr>
          <p:cNvSpPr txBox="1"/>
          <p:nvPr/>
        </p:nvSpPr>
        <p:spPr>
          <a:xfrm>
            <a:off x="2350879" y="346585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D01DC95-91B6-E0D4-4753-441FDF3EEC2F}"/>
              </a:ext>
            </a:extLst>
          </p:cNvPr>
          <p:cNvSpPr txBox="1"/>
          <p:nvPr/>
        </p:nvSpPr>
        <p:spPr>
          <a:xfrm>
            <a:off x="3811059" y="346585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14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1EB0152-C6DE-1E73-188B-CCC29886E1E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051801" y="4365405"/>
            <a:ext cx="879876" cy="1777867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6DA6E92C-2392-CF1C-1CA1-F2FE1E80D166}"/>
              </a:ext>
            </a:extLst>
          </p:cNvPr>
          <p:cNvCxnSpPr>
            <a:cxnSpLocks/>
          </p:cNvCxnSpPr>
          <p:nvPr/>
        </p:nvCxnSpPr>
        <p:spPr>
          <a:xfrm flipH="1">
            <a:off x="7638921" y="5724261"/>
            <a:ext cx="341986" cy="27955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65AE7D8-76A4-050C-CAC1-2153C8CECCDB}"/>
              </a:ext>
            </a:extLst>
          </p:cNvPr>
          <p:cNvCxnSpPr>
            <a:cxnSpLocks/>
          </p:cNvCxnSpPr>
          <p:nvPr/>
        </p:nvCxnSpPr>
        <p:spPr>
          <a:xfrm flipH="1">
            <a:off x="7840927" y="4598479"/>
            <a:ext cx="265105" cy="25175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6D4B324A-19E8-01C7-2C69-B16A4C049FF1}"/>
              </a:ext>
            </a:extLst>
          </p:cNvPr>
          <p:cNvCxnSpPr>
            <a:cxnSpLocks/>
          </p:cNvCxnSpPr>
          <p:nvPr/>
        </p:nvCxnSpPr>
        <p:spPr>
          <a:xfrm>
            <a:off x="6928433" y="5502086"/>
            <a:ext cx="341986" cy="27955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A1D15768-35F7-94A0-A9A2-B3B126A30172}"/>
              </a:ext>
            </a:extLst>
          </p:cNvPr>
          <p:cNvCxnSpPr>
            <a:cxnSpLocks/>
          </p:cNvCxnSpPr>
          <p:nvPr/>
        </p:nvCxnSpPr>
        <p:spPr>
          <a:xfrm>
            <a:off x="6809599" y="4419454"/>
            <a:ext cx="341986" cy="27955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6103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11968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FCED850-D17F-BA3B-D86D-CA493BCBA406}"/>
              </a:ext>
            </a:extLst>
          </p:cNvPr>
          <p:cNvSpPr txBox="1"/>
          <p:nvPr/>
        </p:nvSpPr>
        <p:spPr>
          <a:xfrm>
            <a:off x="1269932" y="53599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How many strawberries?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A41885-4747-CB68-1E4E-15B81819A0A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2657098" y="3694793"/>
            <a:ext cx="575591" cy="64122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72A24C4-1B03-4E35-4B78-01D9AA23B4B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3747239" y="3827575"/>
            <a:ext cx="575591" cy="6412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F091340-F46D-1DF1-DE26-14801AC690A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661297" y="3293277"/>
            <a:ext cx="575591" cy="6412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8A1A286-A254-9D15-74A3-443ACB32BF6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195487" y="2367352"/>
            <a:ext cx="575591" cy="64122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6CC1FA4-0D70-2AB8-5981-DE70B19110B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889048" y="3354314"/>
            <a:ext cx="575591" cy="64122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7E8FE15-3AA4-BBC7-671C-9F81923E859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3605079" y="1162000"/>
            <a:ext cx="575591" cy="6412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C4A13F9-6F01-ECB5-CD9D-79FF5972A8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2066091" y="1635015"/>
            <a:ext cx="575591" cy="6412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FFC4EE6-42C1-DA28-EF2D-7043AC04C12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3031280" y="2652048"/>
            <a:ext cx="575591" cy="6412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E62A253-28F2-CB9A-07AA-9D8DA897762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2179" y="1038826"/>
            <a:ext cx="1924236" cy="435705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7E565E8-EB34-9792-CF95-E681A567B63F}"/>
              </a:ext>
            </a:extLst>
          </p:cNvPr>
          <p:cNvSpPr txBox="1"/>
          <p:nvPr/>
        </p:nvSpPr>
        <p:spPr>
          <a:xfrm>
            <a:off x="1270647" y="540401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There are 8 strawberries.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C8E1540-56F2-2AAC-5E0E-29B960A50A9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 flipH="1">
            <a:off x="751805" y="3827575"/>
            <a:ext cx="1215187" cy="105035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F5B54B9-088B-4058-A3D3-4029DA138F1D}"/>
              </a:ext>
            </a:extLst>
          </p:cNvPr>
          <p:cNvSpPr txBox="1"/>
          <p:nvPr/>
        </p:nvSpPr>
        <p:spPr>
          <a:xfrm>
            <a:off x="2042164" y="3624525"/>
            <a:ext cx="3910015" cy="578882"/>
          </a:xfrm>
          <a:prstGeom prst="wedgeRoundRectCallout">
            <a:avLst>
              <a:gd name="adj1" fmla="val -49218"/>
              <a:gd name="adj2" fmla="val 113203"/>
              <a:gd name="adj3" fmla="val 16667"/>
            </a:avLst>
          </a:prstGeom>
          <a:noFill/>
          <a:ln w="19050">
            <a:solidFill>
              <a:srgbClr val="E65544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Now I can count in 2s.</a:t>
            </a:r>
          </a:p>
        </p:txBody>
      </p:sp>
    </p:spTree>
    <p:extLst>
      <p:ext uri="{BB962C8B-B14F-4D97-AF65-F5344CB8AC3E}">
        <p14:creationId xmlns:p14="http://schemas.microsoft.com/office/powerpoint/2010/main" val="941923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6 L 0.47882 0.119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41" y="604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59259E-6 L 0.2743 0.103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15" y="516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22222E-6 L 0.50052 0.0622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913" y="303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03577E-17 L 0.30885 0.0708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34" y="344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0.23819 0.0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27" y="236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44444E-6 L 0.37553 0.1291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15" y="6597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48148E-6 L 0.45625 0.0643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78" y="31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7 L 0.34913 0.0312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06243F4-4F69-0903-A8F2-1BD4BEFFBA9D}"/>
              </a:ext>
            </a:extLst>
          </p:cNvPr>
          <p:cNvSpPr txBox="1"/>
          <p:nvPr/>
        </p:nvSpPr>
        <p:spPr>
          <a:xfrm>
            <a:off x="1269932" y="53599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How many counters?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100DE3-1461-7E88-BD28-66456DA9993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852681" y="3496649"/>
            <a:ext cx="2052832" cy="90407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D065F32-12ED-169C-4507-0A34BD4A27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3439107" y="3496649"/>
            <a:ext cx="2052832" cy="9040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016AEB6-AE2B-B12D-3CC6-488F5D6B322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47814" y="1114153"/>
            <a:ext cx="907713" cy="20553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BF6CD02-29E8-87D4-76B3-AD0AD49CC9B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91748" y="3503913"/>
            <a:ext cx="2019844" cy="8895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10DE468-9320-5B51-64BB-6D14D844208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869175" y="1697047"/>
            <a:ext cx="2019844" cy="8895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C91E32E-3E6F-0E8C-E125-4C600BB6EBD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3455601" y="1697047"/>
            <a:ext cx="2019844" cy="88954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9CFC157-E2CD-DC91-DF0E-B0FCDCE36BAA}"/>
              </a:ext>
            </a:extLst>
          </p:cNvPr>
          <p:cNvSpPr txBox="1"/>
          <p:nvPr/>
        </p:nvSpPr>
        <p:spPr>
          <a:xfrm>
            <a:off x="1771148" y="259567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C33A95-3738-5B36-9D86-5308859AF99C}"/>
              </a:ext>
            </a:extLst>
          </p:cNvPr>
          <p:cNvSpPr txBox="1"/>
          <p:nvPr/>
        </p:nvSpPr>
        <p:spPr>
          <a:xfrm>
            <a:off x="4168178" y="259567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87F3C25-115E-D3AA-55DD-AF03FB8E9B85}"/>
              </a:ext>
            </a:extLst>
          </p:cNvPr>
          <p:cNvSpPr txBox="1"/>
          <p:nvPr/>
        </p:nvSpPr>
        <p:spPr>
          <a:xfrm>
            <a:off x="6565208" y="258659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81D1513-E073-A385-6E7E-0ABE74B8970A}"/>
              </a:ext>
            </a:extLst>
          </p:cNvPr>
          <p:cNvSpPr txBox="1"/>
          <p:nvPr/>
        </p:nvSpPr>
        <p:spPr>
          <a:xfrm>
            <a:off x="1771148" y="452594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6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2A7644E-4AE1-3530-2EAA-B575176F8B4B}"/>
              </a:ext>
            </a:extLst>
          </p:cNvPr>
          <p:cNvSpPr txBox="1"/>
          <p:nvPr/>
        </p:nvSpPr>
        <p:spPr>
          <a:xfrm>
            <a:off x="4168178" y="452594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8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4E9002E-F5B2-E3FF-3C3D-3E70DE3FE6DA}"/>
              </a:ext>
            </a:extLst>
          </p:cNvPr>
          <p:cNvSpPr txBox="1"/>
          <p:nvPr/>
        </p:nvSpPr>
        <p:spPr>
          <a:xfrm>
            <a:off x="6565208" y="451686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10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8B515E6-4AEF-9E31-E5BA-8606BE76E89E}"/>
              </a:ext>
            </a:extLst>
          </p:cNvPr>
          <p:cNvSpPr/>
          <p:nvPr/>
        </p:nvSpPr>
        <p:spPr>
          <a:xfrm>
            <a:off x="5976441" y="1811022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7740EE2-5DD9-4FA5-1FDA-5A5D87661C1B}"/>
              </a:ext>
            </a:extLst>
          </p:cNvPr>
          <p:cNvSpPr/>
          <p:nvPr/>
        </p:nvSpPr>
        <p:spPr>
          <a:xfrm>
            <a:off x="5976441" y="2182404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2A5125B-6485-0F24-CE79-55A5A2380BBC}"/>
              </a:ext>
            </a:extLst>
          </p:cNvPr>
          <p:cNvSpPr/>
          <p:nvPr/>
        </p:nvSpPr>
        <p:spPr>
          <a:xfrm>
            <a:off x="3567862" y="1811331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C3CB194-26A7-3863-B8DC-5D7D8D818ECE}"/>
              </a:ext>
            </a:extLst>
          </p:cNvPr>
          <p:cNvSpPr/>
          <p:nvPr/>
        </p:nvSpPr>
        <p:spPr>
          <a:xfrm>
            <a:off x="3567862" y="2182713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2DB7EC5D-D5C1-E826-BA76-5A033F0E996E}"/>
              </a:ext>
            </a:extLst>
          </p:cNvPr>
          <p:cNvSpPr/>
          <p:nvPr/>
        </p:nvSpPr>
        <p:spPr>
          <a:xfrm>
            <a:off x="6361618" y="1808442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EC4CD0C-449C-1124-8718-91EFA3240ED7}"/>
              </a:ext>
            </a:extLst>
          </p:cNvPr>
          <p:cNvSpPr/>
          <p:nvPr/>
        </p:nvSpPr>
        <p:spPr>
          <a:xfrm>
            <a:off x="6361618" y="2179824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E188996-60EA-121F-6698-3667239A2FC5}"/>
              </a:ext>
            </a:extLst>
          </p:cNvPr>
          <p:cNvSpPr/>
          <p:nvPr/>
        </p:nvSpPr>
        <p:spPr>
          <a:xfrm>
            <a:off x="1202897" y="3619081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260CBE15-664A-FD6E-A5A5-36C200CAC1D6}"/>
              </a:ext>
            </a:extLst>
          </p:cNvPr>
          <p:cNvSpPr/>
          <p:nvPr/>
        </p:nvSpPr>
        <p:spPr>
          <a:xfrm>
            <a:off x="1202897" y="3990463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909062F7-8065-1612-08A8-9F70347F20B9}"/>
              </a:ext>
            </a:extLst>
          </p:cNvPr>
          <p:cNvSpPr/>
          <p:nvPr/>
        </p:nvSpPr>
        <p:spPr>
          <a:xfrm>
            <a:off x="1578930" y="3616501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ED330F7-A683-DB16-5D5E-2E47DA25D8E5}"/>
              </a:ext>
            </a:extLst>
          </p:cNvPr>
          <p:cNvSpPr/>
          <p:nvPr/>
        </p:nvSpPr>
        <p:spPr>
          <a:xfrm>
            <a:off x="1578930" y="3987883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A659E89F-416E-696F-349B-AB812B0A5D27}"/>
              </a:ext>
            </a:extLst>
          </p:cNvPr>
          <p:cNvSpPr/>
          <p:nvPr/>
        </p:nvSpPr>
        <p:spPr>
          <a:xfrm>
            <a:off x="1954963" y="3619081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558EEC21-E845-809D-C1DE-2F59FE345B45}"/>
              </a:ext>
            </a:extLst>
          </p:cNvPr>
          <p:cNvSpPr/>
          <p:nvPr/>
        </p:nvSpPr>
        <p:spPr>
          <a:xfrm>
            <a:off x="1954963" y="3990463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1E37BA70-28C4-8ED6-A35E-41DB4D714E13}"/>
              </a:ext>
            </a:extLst>
          </p:cNvPr>
          <p:cNvSpPr/>
          <p:nvPr/>
        </p:nvSpPr>
        <p:spPr>
          <a:xfrm>
            <a:off x="3551688" y="3616501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0C3B2A9-01A1-E82B-5FCB-6534CAF2B1A2}"/>
              </a:ext>
            </a:extLst>
          </p:cNvPr>
          <p:cNvSpPr/>
          <p:nvPr/>
        </p:nvSpPr>
        <p:spPr>
          <a:xfrm>
            <a:off x="3551688" y="3997027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F7FEE70E-F7D3-EAEF-19F0-CF061E4C6857}"/>
              </a:ext>
            </a:extLst>
          </p:cNvPr>
          <p:cNvSpPr/>
          <p:nvPr/>
        </p:nvSpPr>
        <p:spPr>
          <a:xfrm>
            <a:off x="3943895" y="3613921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5E129753-8FD4-A9F9-D796-F5F6A1169D34}"/>
              </a:ext>
            </a:extLst>
          </p:cNvPr>
          <p:cNvSpPr/>
          <p:nvPr/>
        </p:nvSpPr>
        <p:spPr>
          <a:xfrm>
            <a:off x="3943895" y="3994447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B9D40654-8A55-B9D8-F080-9B1B2E4EECC1}"/>
              </a:ext>
            </a:extLst>
          </p:cNvPr>
          <p:cNvSpPr/>
          <p:nvPr/>
        </p:nvSpPr>
        <p:spPr>
          <a:xfrm>
            <a:off x="4319928" y="3616501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8BD40249-5A04-B2CF-C1F0-2B9AC212E030}"/>
              </a:ext>
            </a:extLst>
          </p:cNvPr>
          <p:cNvSpPr/>
          <p:nvPr/>
        </p:nvSpPr>
        <p:spPr>
          <a:xfrm>
            <a:off x="4319928" y="3997027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1AECE2A7-31E3-DEE3-9ED3-92CE66C26686}"/>
              </a:ext>
            </a:extLst>
          </p:cNvPr>
          <p:cNvSpPr/>
          <p:nvPr/>
        </p:nvSpPr>
        <p:spPr>
          <a:xfrm>
            <a:off x="4701860" y="3610757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1C1E6F5B-6E17-1618-18E1-A7A50EE66E21}"/>
              </a:ext>
            </a:extLst>
          </p:cNvPr>
          <p:cNvSpPr/>
          <p:nvPr/>
        </p:nvSpPr>
        <p:spPr>
          <a:xfrm>
            <a:off x="4701860" y="3991283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7DF4B926-91E1-FE36-6FEE-FF14EA9B069C}"/>
              </a:ext>
            </a:extLst>
          </p:cNvPr>
          <p:cNvSpPr/>
          <p:nvPr/>
        </p:nvSpPr>
        <p:spPr>
          <a:xfrm>
            <a:off x="5966356" y="3616501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E7EE4393-0450-B5D2-7754-D60786684F19}"/>
              </a:ext>
            </a:extLst>
          </p:cNvPr>
          <p:cNvSpPr/>
          <p:nvPr/>
        </p:nvSpPr>
        <p:spPr>
          <a:xfrm>
            <a:off x="5966356" y="3997027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E907FB91-78B1-A9BB-A41B-68562F36C24B}"/>
              </a:ext>
            </a:extLst>
          </p:cNvPr>
          <p:cNvSpPr/>
          <p:nvPr/>
        </p:nvSpPr>
        <p:spPr>
          <a:xfrm>
            <a:off x="6358563" y="3613921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3CCB4FA4-082B-57F9-B85D-6F07D056BBD7}"/>
              </a:ext>
            </a:extLst>
          </p:cNvPr>
          <p:cNvSpPr/>
          <p:nvPr/>
        </p:nvSpPr>
        <p:spPr>
          <a:xfrm>
            <a:off x="6358563" y="3994447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667A0DEC-1764-C071-783D-A4F3582EE5C6}"/>
              </a:ext>
            </a:extLst>
          </p:cNvPr>
          <p:cNvSpPr/>
          <p:nvPr/>
        </p:nvSpPr>
        <p:spPr>
          <a:xfrm>
            <a:off x="6734596" y="3616501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62DF8528-B74C-B269-B8DA-658A0F5C6ED3}"/>
              </a:ext>
            </a:extLst>
          </p:cNvPr>
          <p:cNvSpPr/>
          <p:nvPr/>
        </p:nvSpPr>
        <p:spPr>
          <a:xfrm>
            <a:off x="6734596" y="3997027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5D54F280-77F7-74F7-485F-1596D9A6C2C5}"/>
              </a:ext>
            </a:extLst>
          </p:cNvPr>
          <p:cNvSpPr/>
          <p:nvPr/>
        </p:nvSpPr>
        <p:spPr>
          <a:xfrm>
            <a:off x="7110629" y="3619901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02E00A53-ACD1-F9BB-28FB-58F2D7777EBF}"/>
              </a:ext>
            </a:extLst>
          </p:cNvPr>
          <p:cNvSpPr/>
          <p:nvPr/>
        </p:nvSpPr>
        <p:spPr>
          <a:xfrm>
            <a:off x="7110629" y="3991283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76B43ED8-42AF-2E57-35B6-F573A77260AB}"/>
              </a:ext>
            </a:extLst>
          </p:cNvPr>
          <p:cNvSpPr/>
          <p:nvPr/>
        </p:nvSpPr>
        <p:spPr>
          <a:xfrm>
            <a:off x="7505115" y="3614076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9A5F4357-FF88-1E84-ED7E-CC1ED0294B5B}"/>
              </a:ext>
            </a:extLst>
          </p:cNvPr>
          <p:cNvSpPr/>
          <p:nvPr/>
        </p:nvSpPr>
        <p:spPr>
          <a:xfrm>
            <a:off x="7505115" y="3994602"/>
            <a:ext cx="286363" cy="2863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9551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00189F7-C776-06BD-A1AA-087421AD8348}"/>
              </a:ext>
            </a:extLst>
          </p:cNvPr>
          <p:cNvSpPr txBox="1"/>
          <p:nvPr/>
        </p:nvSpPr>
        <p:spPr>
          <a:xfrm>
            <a:off x="1269932" y="53599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How many gloves?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E1C016E-7598-9B55-5EE3-D7F8AEF6794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58371" y="5140513"/>
          <a:ext cx="6826200" cy="468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1310">
                  <a:extLst>
                    <a:ext uri="{9D8B030D-6E8A-4147-A177-3AD203B41FA5}">
                      <a16:colId xmlns:a16="http://schemas.microsoft.com/office/drawing/2014/main" val="3431372556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294780147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16157478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091719119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515314655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318648470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803010546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943804401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638447957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75238816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861765010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8966017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139598829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4065623770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3602388351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344974088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817664408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1968437222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2447898039"/>
                    </a:ext>
                  </a:extLst>
                </a:gridCol>
                <a:gridCol w="341310">
                  <a:extLst>
                    <a:ext uri="{9D8B030D-6E8A-4147-A177-3AD203B41FA5}">
                      <a16:colId xmlns:a16="http://schemas.microsoft.com/office/drawing/2014/main" val="4186252966"/>
                    </a:ext>
                  </a:extLst>
                </a:gridCol>
              </a:tblGrid>
              <a:tr h="234158"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8828059"/>
                  </a:ext>
                </a:extLst>
              </a:tr>
              <a:tr h="234158"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0369625"/>
                  </a:ext>
                </a:extLst>
              </a:tr>
            </a:tbl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0CF02DF5-3FA8-1107-D311-3951B6471E3A}"/>
              </a:ext>
            </a:extLst>
          </p:cNvPr>
          <p:cNvGrpSpPr/>
          <p:nvPr/>
        </p:nvGrpSpPr>
        <p:grpSpPr>
          <a:xfrm>
            <a:off x="776550" y="4832176"/>
            <a:ext cx="7254418" cy="381256"/>
            <a:chOff x="606864" y="2966423"/>
            <a:chExt cx="7254418" cy="381256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B52453F-C9C0-D3C6-6151-7F1C9DDEE918}"/>
                </a:ext>
              </a:extLst>
            </p:cNvPr>
            <p:cNvSpPr txBox="1"/>
            <p:nvPr/>
          </p:nvSpPr>
          <p:spPr>
            <a:xfrm>
              <a:off x="606864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0</a:t>
              </a:r>
              <a:endPara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BAAC4FD-3DCE-8F6E-D0B8-2BC638A3BCC4}"/>
                </a:ext>
              </a:extLst>
            </p:cNvPr>
            <p:cNvSpPr txBox="1"/>
            <p:nvPr/>
          </p:nvSpPr>
          <p:spPr>
            <a:xfrm>
              <a:off x="961079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1</a:t>
              </a:r>
              <a:endPara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BE474288-C415-8185-39E5-06CA03F18CCB}"/>
                </a:ext>
              </a:extLst>
            </p:cNvPr>
            <p:cNvSpPr txBox="1"/>
            <p:nvPr/>
          </p:nvSpPr>
          <p:spPr>
            <a:xfrm>
              <a:off x="1290744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2</a:t>
              </a:r>
              <a:endPara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230D5044-887A-E0BB-2BF8-DFA988637B2C}"/>
                </a:ext>
              </a:extLst>
            </p:cNvPr>
            <p:cNvSpPr txBox="1"/>
            <p:nvPr/>
          </p:nvSpPr>
          <p:spPr>
            <a:xfrm>
              <a:off x="1632498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3</a:t>
              </a:r>
              <a:endPara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FDBBC65A-9C9A-CE8B-4C56-18ACDFB27D2D}"/>
                </a:ext>
              </a:extLst>
            </p:cNvPr>
            <p:cNvSpPr txBox="1"/>
            <p:nvPr/>
          </p:nvSpPr>
          <p:spPr>
            <a:xfrm>
              <a:off x="1963494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4</a:t>
              </a:r>
              <a:endPara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777A25B-79CB-0154-E9DC-5D9EBDDF7657}"/>
                </a:ext>
              </a:extLst>
            </p:cNvPr>
            <p:cNvSpPr txBox="1"/>
            <p:nvPr/>
          </p:nvSpPr>
          <p:spPr>
            <a:xfrm>
              <a:off x="2318474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5</a:t>
              </a:r>
              <a:endPara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A401F6B-7853-006A-199D-4FCA45B0DA48}"/>
                </a:ext>
              </a:extLst>
            </p:cNvPr>
            <p:cNvSpPr txBox="1"/>
            <p:nvPr/>
          </p:nvSpPr>
          <p:spPr>
            <a:xfrm>
              <a:off x="2660228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6</a:t>
              </a:r>
              <a:endPara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40854BF-B966-0E66-A58E-60A2D32E055E}"/>
                </a:ext>
              </a:extLst>
            </p:cNvPr>
            <p:cNvSpPr txBox="1"/>
            <p:nvPr/>
          </p:nvSpPr>
          <p:spPr>
            <a:xfrm>
              <a:off x="3004450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7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26C9273-98F4-53D2-9E11-3BADAB640E5F}"/>
                </a:ext>
              </a:extLst>
            </p:cNvPr>
            <p:cNvSpPr txBox="1"/>
            <p:nvPr/>
          </p:nvSpPr>
          <p:spPr>
            <a:xfrm>
              <a:off x="3334212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8</a:t>
              </a:r>
              <a:endPara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CDDAF86-73A0-4A5D-5B98-64700DF7F57E}"/>
                </a:ext>
              </a:extLst>
            </p:cNvPr>
            <p:cNvSpPr txBox="1"/>
            <p:nvPr/>
          </p:nvSpPr>
          <p:spPr>
            <a:xfrm>
              <a:off x="3669440" y="2968497"/>
              <a:ext cx="3636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9</a:t>
              </a:r>
              <a:endPara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FB2E367-D2EB-43DF-E4AC-219A573E162D}"/>
                </a:ext>
              </a:extLst>
            </p:cNvPr>
            <p:cNvSpPr txBox="1"/>
            <p:nvPr/>
          </p:nvSpPr>
          <p:spPr>
            <a:xfrm>
              <a:off x="3949470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10</a:t>
              </a:r>
              <a:endPara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DA72C97-E90B-578A-49A5-C7E60FCF32AA}"/>
                </a:ext>
              </a:extLst>
            </p:cNvPr>
            <p:cNvSpPr txBox="1"/>
            <p:nvPr/>
          </p:nvSpPr>
          <p:spPr>
            <a:xfrm>
              <a:off x="4303570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11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D605763E-3EBF-BD16-A707-B1EEBB7F7E17}"/>
                </a:ext>
              </a:extLst>
            </p:cNvPr>
            <p:cNvSpPr txBox="1"/>
            <p:nvPr/>
          </p:nvSpPr>
          <p:spPr>
            <a:xfrm>
              <a:off x="4643691" y="2967548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12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18CF754-D129-8E84-D67A-5B55900591DC}"/>
                </a:ext>
              </a:extLst>
            </p:cNvPr>
            <p:cNvSpPr txBox="1"/>
            <p:nvPr/>
          </p:nvSpPr>
          <p:spPr>
            <a:xfrm>
              <a:off x="4980059" y="297834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13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60A969C2-CDC8-1346-C2C5-5F8819E25394}"/>
                </a:ext>
              </a:extLst>
            </p:cNvPr>
            <p:cNvSpPr txBox="1"/>
            <p:nvPr/>
          </p:nvSpPr>
          <p:spPr>
            <a:xfrm>
              <a:off x="5333787" y="2977924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14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5FCD6560-0880-3185-C8BF-47BB27DE1B9C}"/>
                </a:ext>
              </a:extLst>
            </p:cNvPr>
            <p:cNvSpPr txBox="1"/>
            <p:nvPr/>
          </p:nvSpPr>
          <p:spPr>
            <a:xfrm>
              <a:off x="5671683" y="2977924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15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B08BD3EF-6644-AEB7-F267-460A1FB56779}"/>
                </a:ext>
              </a:extLst>
            </p:cNvPr>
            <p:cNvSpPr txBox="1"/>
            <p:nvPr/>
          </p:nvSpPr>
          <p:spPr>
            <a:xfrm>
              <a:off x="6017987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16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9C0BB340-8C90-203C-F550-A93FE6B20C6A}"/>
                </a:ext>
              </a:extLst>
            </p:cNvPr>
            <p:cNvSpPr txBox="1"/>
            <p:nvPr/>
          </p:nvSpPr>
          <p:spPr>
            <a:xfrm>
              <a:off x="6351906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17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8032510F-5881-776A-F0DA-720D2F9045A9}"/>
                </a:ext>
              </a:extLst>
            </p:cNvPr>
            <p:cNvSpPr txBox="1"/>
            <p:nvPr/>
          </p:nvSpPr>
          <p:spPr>
            <a:xfrm>
              <a:off x="6697325" y="2977924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18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13715254-0C9E-E821-5CEF-AF0E40A13B48}"/>
                </a:ext>
              </a:extLst>
            </p:cNvPr>
            <p:cNvSpPr txBox="1"/>
            <p:nvPr/>
          </p:nvSpPr>
          <p:spPr>
            <a:xfrm>
              <a:off x="7035221" y="2968497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19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24F592F7-D8B3-334B-F523-545B67334E10}"/>
                </a:ext>
              </a:extLst>
            </p:cNvPr>
            <p:cNvSpPr txBox="1"/>
            <p:nvPr/>
          </p:nvSpPr>
          <p:spPr>
            <a:xfrm>
              <a:off x="7380154" y="2966423"/>
              <a:ext cx="481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20</a:t>
              </a:r>
            </a:p>
          </p:txBody>
        </p:sp>
      </p:grpSp>
      <p:sp>
        <p:nvSpPr>
          <p:cNvPr id="26" name="Oval 25">
            <a:extLst>
              <a:ext uri="{FF2B5EF4-FFF2-40B4-BE49-F238E27FC236}">
                <a16:creationId xmlns:a16="http://schemas.microsoft.com/office/drawing/2014/main" id="{89082A99-5184-B112-F75C-F6ABC5AF9E11}"/>
              </a:ext>
            </a:extLst>
          </p:cNvPr>
          <p:cNvSpPr/>
          <p:nvPr/>
        </p:nvSpPr>
        <p:spPr>
          <a:xfrm>
            <a:off x="2163106" y="4858649"/>
            <a:ext cx="316385" cy="31638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B4B2573B-07B1-6EFC-194D-660C91377D28}"/>
              </a:ext>
            </a:extLst>
          </p:cNvPr>
          <p:cNvSpPr/>
          <p:nvPr/>
        </p:nvSpPr>
        <p:spPr>
          <a:xfrm>
            <a:off x="2849082" y="4849223"/>
            <a:ext cx="316385" cy="31638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EE86F992-F7BE-26CE-9A16-49AB2B95C0AB}"/>
              </a:ext>
            </a:extLst>
          </p:cNvPr>
          <p:cNvSpPr/>
          <p:nvPr/>
        </p:nvSpPr>
        <p:spPr>
          <a:xfrm>
            <a:off x="3523510" y="4851568"/>
            <a:ext cx="316385" cy="31638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36737D7F-4D0A-E1CC-2AF8-10263DAC1EE3}"/>
              </a:ext>
            </a:extLst>
          </p:cNvPr>
          <p:cNvSpPr/>
          <p:nvPr/>
        </p:nvSpPr>
        <p:spPr>
          <a:xfrm>
            <a:off x="4203821" y="4860815"/>
            <a:ext cx="316385" cy="31638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5C1E9437-160C-CABF-3D8E-1406DFF3970B}"/>
              </a:ext>
            </a:extLst>
          </p:cNvPr>
          <p:cNvSpPr/>
          <p:nvPr/>
        </p:nvSpPr>
        <p:spPr>
          <a:xfrm>
            <a:off x="4892012" y="4846806"/>
            <a:ext cx="316385" cy="31638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BB9C311B-9669-CDA4-DC85-A5F633E9F800}"/>
              </a:ext>
            </a:extLst>
          </p:cNvPr>
          <p:cNvSpPr/>
          <p:nvPr/>
        </p:nvSpPr>
        <p:spPr>
          <a:xfrm>
            <a:off x="5581061" y="4855921"/>
            <a:ext cx="316385" cy="31638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546491E9-6943-7498-6BBF-082029B7EA6A}"/>
              </a:ext>
            </a:extLst>
          </p:cNvPr>
          <p:cNvSpPr/>
          <p:nvPr/>
        </p:nvSpPr>
        <p:spPr>
          <a:xfrm>
            <a:off x="6260517" y="4849223"/>
            <a:ext cx="316385" cy="31638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3B472A4E-D5F0-F689-0874-2060AC47AE99}"/>
              </a:ext>
            </a:extLst>
          </p:cNvPr>
          <p:cNvSpPr/>
          <p:nvPr/>
        </p:nvSpPr>
        <p:spPr>
          <a:xfrm>
            <a:off x="1485611" y="4858649"/>
            <a:ext cx="316385" cy="31638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 descr="A picture containing text, balloon, transport, aircraft&#10;&#10;Description automatically generated">
            <a:extLst>
              <a:ext uri="{FF2B5EF4-FFF2-40B4-BE49-F238E27FC236}">
                <a16:creationId xmlns:a16="http://schemas.microsoft.com/office/drawing/2014/main" id="{775284D3-4BAC-F55F-D2F5-DA3AC91483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190" y="1654418"/>
            <a:ext cx="978433" cy="999971"/>
          </a:xfrm>
          <a:prstGeom prst="rect">
            <a:avLst/>
          </a:prstGeom>
        </p:spPr>
      </p:pic>
      <p:pic>
        <p:nvPicPr>
          <p:cNvPr id="35" name="Picture 34" descr="A picture containing text, balloon, transport, aircraft&#10;&#10;Description automatically generated">
            <a:extLst>
              <a:ext uri="{FF2B5EF4-FFF2-40B4-BE49-F238E27FC236}">
                <a16:creationId xmlns:a16="http://schemas.microsoft.com/office/drawing/2014/main" id="{EB655F2B-8FC3-9B75-BE35-3239427816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6560" y="1561388"/>
            <a:ext cx="978433" cy="999971"/>
          </a:xfrm>
          <a:prstGeom prst="rect">
            <a:avLst/>
          </a:prstGeom>
        </p:spPr>
      </p:pic>
      <p:pic>
        <p:nvPicPr>
          <p:cNvPr id="36" name="Picture 35" descr="A picture containing text, balloon, transport, aircraft&#10;&#10;Description automatically generated">
            <a:extLst>
              <a:ext uri="{FF2B5EF4-FFF2-40B4-BE49-F238E27FC236}">
                <a16:creationId xmlns:a16="http://schemas.microsoft.com/office/drawing/2014/main" id="{FA48BF29-6831-1908-47B0-547DD0B37F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4103" y="1722311"/>
            <a:ext cx="978433" cy="999971"/>
          </a:xfrm>
          <a:prstGeom prst="rect">
            <a:avLst/>
          </a:prstGeom>
        </p:spPr>
      </p:pic>
      <p:pic>
        <p:nvPicPr>
          <p:cNvPr id="37" name="Picture 36" descr="A picture containing text, balloon, transport, aircraft&#10;&#10;Description automatically generated">
            <a:extLst>
              <a:ext uri="{FF2B5EF4-FFF2-40B4-BE49-F238E27FC236}">
                <a16:creationId xmlns:a16="http://schemas.microsoft.com/office/drawing/2014/main" id="{165B75C3-E086-2854-A98B-152229FE82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4479" y="1581274"/>
            <a:ext cx="978433" cy="999971"/>
          </a:xfrm>
          <a:prstGeom prst="rect">
            <a:avLst/>
          </a:prstGeom>
        </p:spPr>
      </p:pic>
      <p:pic>
        <p:nvPicPr>
          <p:cNvPr id="38" name="Picture 37" descr="A picture containing text, balloon, transport, aircraft&#10;&#10;Description automatically generated">
            <a:extLst>
              <a:ext uri="{FF2B5EF4-FFF2-40B4-BE49-F238E27FC236}">
                <a16:creationId xmlns:a16="http://schemas.microsoft.com/office/drawing/2014/main" id="{2D36C93A-E026-B9BA-1758-348631AAE5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5475" y="1705451"/>
            <a:ext cx="978433" cy="999971"/>
          </a:xfrm>
          <a:prstGeom prst="rect">
            <a:avLst/>
          </a:prstGeom>
        </p:spPr>
      </p:pic>
      <p:pic>
        <p:nvPicPr>
          <p:cNvPr id="39" name="Picture 38" descr="A picture containing text, balloon, transport, aircraft&#10;&#10;Description automatically generated">
            <a:extLst>
              <a:ext uri="{FF2B5EF4-FFF2-40B4-BE49-F238E27FC236}">
                <a16:creationId xmlns:a16="http://schemas.microsoft.com/office/drawing/2014/main" id="{FE3129E4-0E5B-2CDF-8507-A2892120EB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0047" y="2838205"/>
            <a:ext cx="978433" cy="999971"/>
          </a:xfrm>
          <a:prstGeom prst="rect">
            <a:avLst/>
          </a:prstGeom>
        </p:spPr>
      </p:pic>
      <p:pic>
        <p:nvPicPr>
          <p:cNvPr id="40" name="Picture 39" descr="A picture containing text, balloon, transport, aircraft&#10;&#10;Description automatically generated">
            <a:extLst>
              <a:ext uri="{FF2B5EF4-FFF2-40B4-BE49-F238E27FC236}">
                <a16:creationId xmlns:a16="http://schemas.microsoft.com/office/drawing/2014/main" id="{CD29A4E7-8E0F-2F89-BB19-50777FC582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1417" y="2694424"/>
            <a:ext cx="978433" cy="999971"/>
          </a:xfrm>
          <a:prstGeom prst="rect">
            <a:avLst/>
          </a:prstGeom>
        </p:spPr>
      </p:pic>
      <p:pic>
        <p:nvPicPr>
          <p:cNvPr id="41" name="Picture 40" descr="A picture containing text, balloon, transport, aircraft&#10;&#10;Description automatically generated">
            <a:extLst>
              <a:ext uri="{FF2B5EF4-FFF2-40B4-BE49-F238E27FC236}">
                <a16:creationId xmlns:a16="http://schemas.microsoft.com/office/drawing/2014/main" id="{CE806CB5-2140-C057-81E0-CF723FD73C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1973" y="2863109"/>
            <a:ext cx="978433" cy="999971"/>
          </a:xfrm>
          <a:prstGeom prst="rect">
            <a:avLst/>
          </a:prstGeom>
        </p:spPr>
      </p:pic>
      <p:pic>
        <p:nvPicPr>
          <p:cNvPr id="42" name="Picture 41" descr="A picture containing text, balloon, transport, aircraft&#10;&#10;Description automatically generated">
            <a:extLst>
              <a:ext uri="{FF2B5EF4-FFF2-40B4-BE49-F238E27FC236}">
                <a16:creationId xmlns:a16="http://schemas.microsoft.com/office/drawing/2014/main" id="{AD8EDD94-F811-0E0B-D366-88A71A1B68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6503" y="2665941"/>
            <a:ext cx="978433" cy="999971"/>
          </a:xfrm>
          <a:prstGeom prst="rect">
            <a:avLst/>
          </a:prstGeom>
        </p:spPr>
      </p:pic>
      <p:sp>
        <p:nvSpPr>
          <p:cNvPr id="43" name="Oval 42">
            <a:extLst>
              <a:ext uri="{FF2B5EF4-FFF2-40B4-BE49-F238E27FC236}">
                <a16:creationId xmlns:a16="http://schemas.microsoft.com/office/drawing/2014/main" id="{D354A30D-D78A-611D-4611-481316774882}"/>
              </a:ext>
            </a:extLst>
          </p:cNvPr>
          <p:cNvSpPr/>
          <p:nvPr/>
        </p:nvSpPr>
        <p:spPr>
          <a:xfrm>
            <a:off x="6941717" y="4860815"/>
            <a:ext cx="316385" cy="316385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465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43" grpId="0" animBg="1"/>
      <p:bldP spid="43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EE1F69A-D040-304D-4804-A8EA4081CFF8}"/>
              </a:ext>
            </a:extLst>
          </p:cNvPr>
          <p:cNvSpPr txBox="1"/>
          <p:nvPr/>
        </p:nvSpPr>
        <p:spPr>
          <a:xfrm>
            <a:off x="1269932" y="53599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How many socks?</a:t>
            </a: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5F1E33B4-F719-ABA4-03E9-4376C8B830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6958" y="1708967"/>
            <a:ext cx="912989" cy="1191958"/>
          </a:xfrm>
          <a:prstGeom prst="rect">
            <a:avLst/>
          </a:prstGeom>
        </p:spPr>
      </p:pic>
      <p:pic>
        <p:nvPicPr>
          <p:cNvPr id="4" name="Picture 3" descr="A picture containing logo&#10;&#10;Description automatically generated">
            <a:extLst>
              <a:ext uri="{FF2B5EF4-FFF2-40B4-BE49-F238E27FC236}">
                <a16:creationId xmlns:a16="http://schemas.microsoft.com/office/drawing/2014/main" id="{209204C1-F8F4-FC9B-59D2-E05DE3DE58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663" y="1574259"/>
            <a:ext cx="912989" cy="1191958"/>
          </a:xfrm>
          <a:prstGeom prst="rect">
            <a:avLst/>
          </a:prstGeom>
        </p:spPr>
      </p:pic>
      <p:pic>
        <p:nvPicPr>
          <p:cNvPr id="5" name="Picture 4" descr="Shape, circle&#10;&#10;Description automatically generated">
            <a:extLst>
              <a:ext uri="{FF2B5EF4-FFF2-40B4-BE49-F238E27FC236}">
                <a16:creationId xmlns:a16="http://schemas.microsoft.com/office/drawing/2014/main" id="{A6F7D50F-8071-8DED-6B07-14B5F10588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9551" y="1469613"/>
            <a:ext cx="912989" cy="1191958"/>
          </a:xfrm>
          <a:prstGeom prst="rect">
            <a:avLst/>
          </a:prstGeom>
        </p:spPr>
      </p:pic>
      <p:pic>
        <p:nvPicPr>
          <p:cNvPr id="6" name="Picture 5" descr="Shape, circle&#10;&#10;Description automatically generated">
            <a:extLst>
              <a:ext uri="{FF2B5EF4-FFF2-40B4-BE49-F238E27FC236}">
                <a16:creationId xmlns:a16="http://schemas.microsoft.com/office/drawing/2014/main" id="{F20F8D22-A304-6845-4D30-189F2DF33A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4792" y="1517439"/>
            <a:ext cx="912989" cy="1191958"/>
          </a:xfrm>
          <a:prstGeom prst="rect">
            <a:avLst/>
          </a:prstGeom>
        </p:spPr>
      </p:pic>
      <p:pic>
        <p:nvPicPr>
          <p:cNvPr id="7" name="Picture 6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5DBE6121-5358-DC31-54C5-6531B66D5E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2640" y="1671610"/>
            <a:ext cx="912989" cy="1191958"/>
          </a:xfrm>
          <a:prstGeom prst="rect">
            <a:avLst/>
          </a:prstGeom>
        </p:spPr>
      </p:pic>
      <p:pic>
        <p:nvPicPr>
          <p:cNvPr id="8" name="Picture 7" descr="Shape, circle&#10;&#10;Description automatically generated">
            <a:extLst>
              <a:ext uri="{FF2B5EF4-FFF2-40B4-BE49-F238E27FC236}">
                <a16:creationId xmlns:a16="http://schemas.microsoft.com/office/drawing/2014/main" id="{A5399CD2-8857-711B-4DC0-30B561A46E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3437" y="3215670"/>
            <a:ext cx="912989" cy="1191958"/>
          </a:xfrm>
          <a:prstGeom prst="rect">
            <a:avLst/>
          </a:prstGeom>
        </p:spPr>
      </p:pic>
      <p:pic>
        <p:nvPicPr>
          <p:cNvPr id="9" name="Picture 8" descr="A picture containing logo&#10;&#10;Description automatically generated">
            <a:extLst>
              <a:ext uri="{FF2B5EF4-FFF2-40B4-BE49-F238E27FC236}">
                <a16:creationId xmlns:a16="http://schemas.microsoft.com/office/drawing/2014/main" id="{875B58AF-6532-84DA-4D62-A308433419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8904" y="3429000"/>
            <a:ext cx="912989" cy="1191958"/>
          </a:xfrm>
          <a:prstGeom prst="rect">
            <a:avLst/>
          </a:prstGeom>
        </p:spPr>
      </p:pic>
      <p:pic>
        <p:nvPicPr>
          <p:cNvPr id="10" name="Picture 9" descr="A picture containing logo&#10;&#10;Description automatically generated">
            <a:extLst>
              <a:ext uri="{FF2B5EF4-FFF2-40B4-BE49-F238E27FC236}">
                <a16:creationId xmlns:a16="http://schemas.microsoft.com/office/drawing/2014/main" id="{767B48A5-5438-CF70-366B-8F4B825DC3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8741" y="3371011"/>
            <a:ext cx="912989" cy="1191958"/>
          </a:xfrm>
          <a:prstGeom prst="rect">
            <a:avLst/>
          </a:prstGeom>
        </p:spPr>
      </p:pic>
      <p:pic>
        <p:nvPicPr>
          <p:cNvPr id="11" name="Picture 10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22E1FA07-265A-B25E-0D29-CC40B1B5D9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9436" y="3067826"/>
            <a:ext cx="912989" cy="1191958"/>
          </a:xfrm>
          <a:prstGeom prst="rect">
            <a:avLst/>
          </a:prstGeom>
        </p:spPr>
      </p:pic>
      <p:pic>
        <p:nvPicPr>
          <p:cNvPr id="12" name="Picture 11" descr="Shape, circle&#10;&#10;Description automatically generated">
            <a:extLst>
              <a:ext uri="{FF2B5EF4-FFF2-40B4-BE49-F238E27FC236}">
                <a16:creationId xmlns:a16="http://schemas.microsoft.com/office/drawing/2014/main" id="{C906CBA5-D117-9C16-88CD-4088421617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9273" y="3188277"/>
            <a:ext cx="912989" cy="119195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FA78693-2F15-F6B8-5B9A-84B5B5D15AE4}"/>
              </a:ext>
            </a:extLst>
          </p:cNvPr>
          <p:cNvSpPr txBox="1"/>
          <p:nvPr/>
        </p:nvSpPr>
        <p:spPr>
          <a:xfrm>
            <a:off x="1262979" y="5070411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There are __ equal groups of 2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There are __ socks altogether.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2A6D58A-EDEB-3A3C-32BB-069BCC73C334}"/>
              </a:ext>
            </a:extLst>
          </p:cNvPr>
          <p:cNvSpPr txBox="1"/>
          <p:nvPr/>
        </p:nvSpPr>
        <p:spPr>
          <a:xfrm>
            <a:off x="3336781" y="508606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79B028F-CF4B-150E-A5C9-01887B13297A}"/>
              </a:ext>
            </a:extLst>
          </p:cNvPr>
          <p:cNvSpPr txBox="1"/>
          <p:nvPr/>
        </p:nvSpPr>
        <p:spPr>
          <a:xfrm>
            <a:off x="3216869" y="5586962"/>
            <a:ext cx="9008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24</a:t>
            </a:r>
          </a:p>
        </p:txBody>
      </p:sp>
      <p:pic>
        <p:nvPicPr>
          <p:cNvPr id="16" name="Picture 15" descr="A picture containing logo&#10;&#10;Description automatically generated">
            <a:extLst>
              <a:ext uri="{FF2B5EF4-FFF2-40B4-BE49-F238E27FC236}">
                <a16:creationId xmlns:a16="http://schemas.microsoft.com/office/drawing/2014/main" id="{8A0C0479-2D9B-B11D-E26E-D3628C356A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0047" y="1648941"/>
            <a:ext cx="912989" cy="1191958"/>
          </a:xfrm>
          <a:prstGeom prst="rect">
            <a:avLst/>
          </a:prstGeom>
        </p:spPr>
      </p:pic>
      <p:pic>
        <p:nvPicPr>
          <p:cNvPr id="17" name="Picture 16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F90BCBED-9C69-500C-5E69-2044F9AAE7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780" y="3389689"/>
            <a:ext cx="912989" cy="119195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349AA53-317E-A67C-2555-D86A6F7ECB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66369" y="891736"/>
            <a:ext cx="747045" cy="74704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3686747-7C6B-30E2-D845-BA4993877B22}"/>
              </a:ext>
            </a:extLst>
          </p:cNvPr>
          <p:cNvSpPr txBox="1"/>
          <p:nvPr/>
        </p:nvSpPr>
        <p:spPr>
          <a:xfrm>
            <a:off x="5428888" y="103442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917518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9" grpId="0"/>
      <p:bldP spid="19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5E4574C-90B7-F3E6-8E79-8762223702BA}"/>
              </a:ext>
            </a:extLst>
          </p:cNvPr>
          <p:cNvSpPr txBox="1"/>
          <p:nvPr/>
        </p:nvSpPr>
        <p:spPr>
          <a:xfrm>
            <a:off x="667512" y="535994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Continue colouring in 2s on the grid.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C88826-F6C1-36DE-0062-75A2129F4A9E}"/>
              </a:ext>
            </a:extLst>
          </p:cNvPr>
          <p:cNvSpPr txBox="1"/>
          <p:nvPr/>
        </p:nvSpPr>
        <p:spPr>
          <a:xfrm>
            <a:off x="1262979" y="507041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What do you notice?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F980735-5678-5034-29A0-5F2AB72F1BE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730268" y="1576304"/>
          <a:ext cx="5400000" cy="27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67754524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21748094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1748206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5700855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48405514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5978598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8098480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74194861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58631385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115750884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6827159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0267847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116305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271126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50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70020174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557B4A1C-62F3-E181-A1DA-B2DC31F5CB25}"/>
              </a:ext>
            </a:extLst>
          </p:cNvPr>
          <p:cNvSpPr/>
          <p:nvPr/>
        </p:nvSpPr>
        <p:spPr>
          <a:xfrm>
            <a:off x="2275712" y="1580993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1E1E4B9-1112-EA5C-1087-5A06E1567579}"/>
              </a:ext>
            </a:extLst>
          </p:cNvPr>
          <p:cNvSpPr/>
          <p:nvPr/>
        </p:nvSpPr>
        <p:spPr>
          <a:xfrm>
            <a:off x="3355786" y="1582663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47A40B5-819B-D99D-9323-171B7AB38F7E}"/>
              </a:ext>
            </a:extLst>
          </p:cNvPr>
          <p:cNvSpPr/>
          <p:nvPr/>
        </p:nvSpPr>
        <p:spPr>
          <a:xfrm>
            <a:off x="4438019" y="1580993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9ED962B-6162-2237-5484-F4A9A4378927}"/>
              </a:ext>
            </a:extLst>
          </p:cNvPr>
          <p:cNvSpPr/>
          <p:nvPr/>
        </p:nvSpPr>
        <p:spPr>
          <a:xfrm>
            <a:off x="5519172" y="1580993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7E7BCA6-5BD1-5383-2DDD-FCB50ADEB2C8}"/>
              </a:ext>
            </a:extLst>
          </p:cNvPr>
          <p:cNvSpPr/>
          <p:nvPr/>
        </p:nvSpPr>
        <p:spPr>
          <a:xfrm>
            <a:off x="6595995" y="1582663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D3DB902-183E-C4B8-F35F-EC28A1787C2D}"/>
              </a:ext>
            </a:extLst>
          </p:cNvPr>
          <p:cNvSpPr/>
          <p:nvPr/>
        </p:nvSpPr>
        <p:spPr>
          <a:xfrm>
            <a:off x="2275712" y="2121202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2403000-F8A0-D70A-DCB2-180958CCA15A}"/>
              </a:ext>
            </a:extLst>
          </p:cNvPr>
          <p:cNvSpPr/>
          <p:nvPr/>
        </p:nvSpPr>
        <p:spPr>
          <a:xfrm>
            <a:off x="3355786" y="2122872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E4F8DD8-5F60-C925-5330-5C5D922115B7}"/>
              </a:ext>
            </a:extLst>
          </p:cNvPr>
          <p:cNvSpPr/>
          <p:nvPr/>
        </p:nvSpPr>
        <p:spPr>
          <a:xfrm>
            <a:off x="4438019" y="2121202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6D049CF-2E15-C7CB-8EAD-78342C482130}"/>
              </a:ext>
            </a:extLst>
          </p:cNvPr>
          <p:cNvSpPr/>
          <p:nvPr/>
        </p:nvSpPr>
        <p:spPr>
          <a:xfrm>
            <a:off x="5519172" y="2121202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76190B-728E-3B0D-0D11-E83DE67326B7}"/>
              </a:ext>
            </a:extLst>
          </p:cNvPr>
          <p:cNvSpPr/>
          <p:nvPr/>
        </p:nvSpPr>
        <p:spPr>
          <a:xfrm>
            <a:off x="6595995" y="2122872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85BB22C-8323-25D1-C3F7-CC235061EC74}"/>
              </a:ext>
            </a:extLst>
          </p:cNvPr>
          <p:cNvSpPr/>
          <p:nvPr/>
        </p:nvSpPr>
        <p:spPr>
          <a:xfrm>
            <a:off x="2275712" y="2661411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851C530-5F86-5CA4-2343-42AA2780D9AD}"/>
              </a:ext>
            </a:extLst>
          </p:cNvPr>
          <p:cNvSpPr/>
          <p:nvPr/>
        </p:nvSpPr>
        <p:spPr>
          <a:xfrm>
            <a:off x="3355786" y="2658392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3987FD4-D45A-E2F4-24FD-2320E27976F4}"/>
              </a:ext>
            </a:extLst>
          </p:cNvPr>
          <p:cNvSpPr/>
          <p:nvPr/>
        </p:nvSpPr>
        <p:spPr>
          <a:xfrm>
            <a:off x="4438019" y="2661411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4B5FAF3-154C-2511-15B7-079FA826A49B}"/>
              </a:ext>
            </a:extLst>
          </p:cNvPr>
          <p:cNvSpPr/>
          <p:nvPr/>
        </p:nvSpPr>
        <p:spPr>
          <a:xfrm>
            <a:off x="5519172" y="2661411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65E7C25-F789-E417-DC57-CD81BCDA544B}"/>
              </a:ext>
            </a:extLst>
          </p:cNvPr>
          <p:cNvSpPr/>
          <p:nvPr/>
        </p:nvSpPr>
        <p:spPr>
          <a:xfrm>
            <a:off x="6595995" y="2658392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6A98B5F-1F5A-4F4A-4084-4B0774045BED}"/>
              </a:ext>
            </a:extLst>
          </p:cNvPr>
          <p:cNvSpPr/>
          <p:nvPr/>
        </p:nvSpPr>
        <p:spPr>
          <a:xfrm>
            <a:off x="2275712" y="3203247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8E33F9E-E2DE-04C5-E980-2335C4900771}"/>
              </a:ext>
            </a:extLst>
          </p:cNvPr>
          <p:cNvSpPr/>
          <p:nvPr/>
        </p:nvSpPr>
        <p:spPr>
          <a:xfrm>
            <a:off x="3355786" y="3200228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A10C112-A397-18E7-8B7D-5D2774D15EB9}"/>
              </a:ext>
            </a:extLst>
          </p:cNvPr>
          <p:cNvSpPr/>
          <p:nvPr/>
        </p:nvSpPr>
        <p:spPr>
          <a:xfrm>
            <a:off x="4438019" y="3203247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A513627-EEA7-3CC9-8865-7A0DB308B2A7}"/>
              </a:ext>
            </a:extLst>
          </p:cNvPr>
          <p:cNvSpPr/>
          <p:nvPr/>
        </p:nvSpPr>
        <p:spPr>
          <a:xfrm>
            <a:off x="5519172" y="3203247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47B82E0-AE98-A69B-C69E-3CC539E60D32}"/>
              </a:ext>
            </a:extLst>
          </p:cNvPr>
          <p:cNvSpPr/>
          <p:nvPr/>
        </p:nvSpPr>
        <p:spPr>
          <a:xfrm>
            <a:off x="6595995" y="3200228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C268896-D4F5-3395-19ED-EE146386AA97}"/>
              </a:ext>
            </a:extLst>
          </p:cNvPr>
          <p:cNvSpPr/>
          <p:nvPr/>
        </p:nvSpPr>
        <p:spPr>
          <a:xfrm>
            <a:off x="2275712" y="3747143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0C8C2B4-7E6A-B9B6-B37F-A1E4BA9B4453}"/>
              </a:ext>
            </a:extLst>
          </p:cNvPr>
          <p:cNvSpPr/>
          <p:nvPr/>
        </p:nvSpPr>
        <p:spPr>
          <a:xfrm>
            <a:off x="3355786" y="3744124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C824D2E-9EB8-5D46-A413-7369DC513C9F}"/>
              </a:ext>
            </a:extLst>
          </p:cNvPr>
          <p:cNvSpPr/>
          <p:nvPr/>
        </p:nvSpPr>
        <p:spPr>
          <a:xfrm>
            <a:off x="4438019" y="3747143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E0E0946-334C-2DD3-D1F8-9796FECAC55B}"/>
              </a:ext>
            </a:extLst>
          </p:cNvPr>
          <p:cNvSpPr/>
          <p:nvPr/>
        </p:nvSpPr>
        <p:spPr>
          <a:xfrm>
            <a:off x="5519172" y="3747143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5EBC016-DC7A-BF29-40FF-2D28F325E8D4}"/>
              </a:ext>
            </a:extLst>
          </p:cNvPr>
          <p:cNvSpPr/>
          <p:nvPr/>
        </p:nvSpPr>
        <p:spPr>
          <a:xfrm>
            <a:off x="6595995" y="3744124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59D841A3-9DD9-FF82-1E8E-93BE608DD8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6369" y="4372654"/>
            <a:ext cx="747045" cy="747045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E73A738B-18C4-D204-B0F2-F03B1CD12744}"/>
              </a:ext>
            </a:extLst>
          </p:cNvPr>
          <p:cNvSpPr txBox="1"/>
          <p:nvPr/>
        </p:nvSpPr>
        <p:spPr>
          <a:xfrm>
            <a:off x="5428888" y="4515343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4204500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1" grpId="0"/>
      <p:bldP spid="31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4910457-8BCF-BEC4-1643-7DE4CC0D58B2}"/>
              </a:ext>
            </a:extLst>
          </p:cNvPr>
          <p:cNvSpPr txBox="1"/>
          <p:nvPr/>
        </p:nvSpPr>
        <p:spPr>
          <a:xfrm>
            <a:off x="667512" y="535994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What number is missing?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5D6B2A-E2B9-6EE1-0FCD-BDCD4ED23AF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98461" y="4797778"/>
          <a:ext cx="5658153" cy="61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1401">
                  <a:extLst>
                    <a:ext uri="{9D8B030D-6E8A-4147-A177-3AD203B41FA5}">
                      <a16:colId xmlns:a16="http://schemas.microsoft.com/office/drawing/2014/main" val="292207331"/>
                    </a:ext>
                  </a:extLst>
                </a:gridCol>
                <a:gridCol w="711401">
                  <a:extLst>
                    <a:ext uri="{9D8B030D-6E8A-4147-A177-3AD203B41FA5}">
                      <a16:colId xmlns:a16="http://schemas.microsoft.com/office/drawing/2014/main" val="76412928"/>
                    </a:ext>
                  </a:extLst>
                </a:gridCol>
                <a:gridCol w="711401">
                  <a:extLst>
                    <a:ext uri="{9D8B030D-6E8A-4147-A177-3AD203B41FA5}">
                      <a16:colId xmlns:a16="http://schemas.microsoft.com/office/drawing/2014/main" val="1252832007"/>
                    </a:ext>
                  </a:extLst>
                </a:gridCol>
                <a:gridCol w="711401">
                  <a:extLst>
                    <a:ext uri="{9D8B030D-6E8A-4147-A177-3AD203B41FA5}">
                      <a16:colId xmlns:a16="http://schemas.microsoft.com/office/drawing/2014/main" val="952061380"/>
                    </a:ext>
                  </a:extLst>
                </a:gridCol>
                <a:gridCol w="711401">
                  <a:extLst>
                    <a:ext uri="{9D8B030D-6E8A-4147-A177-3AD203B41FA5}">
                      <a16:colId xmlns:a16="http://schemas.microsoft.com/office/drawing/2014/main" val="3686423306"/>
                    </a:ext>
                  </a:extLst>
                </a:gridCol>
                <a:gridCol w="711401">
                  <a:extLst>
                    <a:ext uri="{9D8B030D-6E8A-4147-A177-3AD203B41FA5}">
                      <a16:colId xmlns:a16="http://schemas.microsoft.com/office/drawing/2014/main" val="3824829607"/>
                    </a:ext>
                  </a:extLst>
                </a:gridCol>
                <a:gridCol w="711401">
                  <a:extLst>
                    <a:ext uri="{9D8B030D-6E8A-4147-A177-3AD203B41FA5}">
                      <a16:colId xmlns:a16="http://schemas.microsoft.com/office/drawing/2014/main" val="822899210"/>
                    </a:ext>
                  </a:extLst>
                </a:gridCol>
                <a:gridCol w="678346">
                  <a:extLst>
                    <a:ext uri="{9D8B030D-6E8A-4147-A177-3AD203B41FA5}">
                      <a16:colId xmlns:a16="http://schemas.microsoft.com/office/drawing/2014/main" val="2811174866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latin typeface="Comic Sans MS" panose="030F0702030302020204" pitchFamily="66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latin typeface="Comic Sans MS" panose="030F0702030302020204" pitchFamily="66" charset="0"/>
                        </a:rPr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latin typeface="Comic Sans MS" panose="030F0702030302020204" pitchFamily="66" charset="0"/>
                        </a:rPr>
                        <a:t>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latin typeface="Comic Sans MS" panose="030F0702030302020204" pitchFamily="66" charset="0"/>
                        </a:rPr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latin typeface="Comic Sans MS" panose="030F0702030302020204" pitchFamily="66" charset="0"/>
                        </a:rPr>
                        <a:t>34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7866355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3ECD3B9-FE2E-DCB2-B0F5-6618139DD4ED}"/>
              </a:ext>
            </a:extLst>
          </p:cNvPr>
          <p:cNvSpPr txBox="1"/>
          <p:nvPr/>
        </p:nvSpPr>
        <p:spPr>
          <a:xfrm>
            <a:off x="6588314" y="484216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36</a:t>
            </a:r>
          </a:p>
        </p:txBody>
      </p:sp>
      <p:graphicFrame>
        <p:nvGraphicFramePr>
          <p:cNvPr id="5" name="Table 3">
            <a:extLst>
              <a:ext uri="{FF2B5EF4-FFF2-40B4-BE49-F238E27FC236}">
                <a16:creationId xmlns:a16="http://schemas.microsoft.com/office/drawing/2014/main" id="{4C3497E6-4CF5-0FDF-D7D8-897367B49108}"/>
              </a:ext>
            </a:extLst>
          </p:cNvPr>
          <p:cNvGraphicFramePr>
            <a:graphicFrameLocks noGrp="1"/>
          </p:cNvGraphicFramePr>
          <p:nvPr/>
        </p:nvGraphicFramePr>
        <p:xfrm>
          <a:off x="1730268" y="1576304"/>
          <a:ext cx="5400000" cy="27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67754524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21748094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1748206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5700855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48405514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5978598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8098480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74194861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58631385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115750884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6827159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0267847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116305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271126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50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70020174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34843C79-7EBD-98B3-607F-A52A63C8806A}"/>
              </a:ext>
            </a:extLst>
          </p:cNvPr>
          <p:cNvSpPr/>
          <p:nvPr/>
        </p:nvSpPr>
        <p:spPr>
          <a:xfrm>
            <a:off x="2275712" y="1580993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4C513CF-5F5E-9A17-698B-640D81375D0F}"/>
              </a:ext>
            </a:extLst>
          </p:cNvPr>
          <p:cNvSpPr/>
          <p:nvPr/>
        </p:nvSpPr>
        <p:spPr>
          <a:xfrm>
            <a:off x="3355786" y="1582663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0291E89-6EFB-DB91-D070-3EE7D526BF51}"/>
              </a:ext>
            </a:extLst>
          </p:cNvPr>
          <p:cNvSpPr/>
          <p:nvPr/>
        </p:nvSpPr>
        <p:spPr>
          <a:xfrm>
            <a:off x="4438019" y="1580993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52A046F-07DE-6FE1-DC47-D245E0F83EC5}"/>
              </a:ext>
            </a:extLst>
          </p:cNvPr>
          <p:cNvSpPr/>
          <p:nvPr/>
        </p:nvSpPr>
        <p:spPr>
          <a:xfrm>
            <a:off x="5519172" y="1580993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923C6E9-067F-9369-37EA-BC4A90689E7E}"/>
              </a:ext>
            </a:extLst>
          </p:cNvPr>
          <p:cNvSpPr/>
          <p:nvPr/>
        </p:nvSpPr>
        <p:spPr>
          <a:xfrm>
            <a:off x="6595995" y="1582663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C18A8B-322D-7535-EE3D-49098EA59B57}"/>
              </a:ext>
            </a:extLst>
          </p:cNvPr>
          <p:cNvSpPr/>
          <p:nvPr/>
        </p:nvSpPr>
        <p:spPr>
          <a:xfrm>
            <a:off x="2275712" y="2121202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BB25FA7-99B1-2B2F-DF3A-F0844DF4430C}"/>
              </a:ext>
            </a:extLst>
          </p:cNvPr>
          <p:cNvSpPr/>
          <p:nvPr/>
        </p:nvSpPr>
        <p:spPr>
          <a:xfrm>
            <a:off x="3355786" y="2122872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B3EB595-3D20-7343-0233-1D00A62F35FB}"/>
              </a:ext>
            </a:extLst>
          </p:cNvPr>
          <p:cNvSpPr/>
          <p:nvPr/>
        </p:nvSpPr>
        <p:spPr>
          <a:xfrm>
            <a:off x="4438019" y="2121202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1EEB8B8-BD91-8CA0-F7A5-639C4916E420}"/>
              </a:ext>
            </a:extLst>
          </p:cNvPr>
          <p:cNvSpPr/>
          <p:nvPr/>
        </p:nvSpPr>
        <p:spPr>
          <a:xfrm>
            <a:off x="5519172" y="2121202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147233A-77B9-29CF-7182-C51F680ED1EB}"/>
              </a:ext>
            </a:extLst>
          </p:cNvPr>
          <p:cNvSpPr/>
          <p:nvPr/>
        </p:nvSpPr>
        <p:spPr>
          <a:xfrm>
            <a:off x="6595995" y="2122872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AB6CBD0-F4D5-3CFA-0D60-35F5249F9459}"/>
              </a:ext>
            </a:extLst>
          </p:cNvPr>
          <p:cNvSpPr/>
          <p:nvPr/>
        </p:nvSpPr>
        <p:spPr>
          <a:xfrm>
            <a:off x="2275712" y="2661411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845B438-D5AC-CDF2-511B-AA6C54B5DA3F}"/>
              </a:ext>
            </a:extLst>
          </p:cNvPr>
          <p:cNvSpPr/>
          <p:nvPr/>
        </p:nvSpPr>
        <p:spPr>
          <a:xfrm>
            <a:off x="3355786" y="2658392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82A0C06-CA6E-9111-42B7-475BA39DD465}"/>
              </a:ext>
            </a:extLst>
          </p:cNvPr>
          <p:cNvSpPr/>
          <p:nvPr/>
        </p:nvSpPr>
        <p:spPr>
          <a:xfrm>
            <a:off x="4438019" y="2661411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1136B29-CBF7-733F-9884-035B813FA3CE}"/>
              </a:ext>
            </a:extLst>
          </p:cNvPr>
          <p:cNvSpPr/>
          <p:nvPr/>
        </p:nvSpPr>
        <p:spPr>
          <a:xfrm>
            <a:off x="5519172" y="2661411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6A6C44F-1948-F6E0-25EA-B9BB9767822A}"/>
              </a:ext>
            </a:extLst>
          </p:cNvPr>
          <p:cNvSpPr/>
          <p:nvPr/>
        </p:nvSpPr>
        <p:spPr>
          <a:xfrm>
            <a:off x="6595995" y="2658392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056EF17-39CA-30B6-F00A-EC4F691D7733}"/>
              </a:ext>
            </a:extLst>
          </p:cNvPr>
          <p:cNvSpPr/>
          <p:nvPr/>
        </p:nvSpPr>
        <p:spPr>
          <a:xfrm>
            <a:off x="2275712" y="3203247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38833CB-6415-0B09-F725-2AEA6E693395}"/>
              </a:ext>
            </a:extLst>
          </p:cNvPr>
          <p:cNvSpPr/>
          <p:nvPr/>
        </p:nvSpPr>
        <p:spPr>
          <a:xfrm>
            <a:off x="3355786" y="3200228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B3C6E8C-A9B6-7EC2-72BB-923C2A51B25B}"/>
              </a:ext>
            </a:extLst>
          </p:cNvPr>
          <p:cNvSpPr/>
          <p:nvPr/>
        </p:nvSpPr>
        <p:spPr>
          <a:xfrm>
            <a:off x="4438019" y="3203247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B3E19EF-964E-AA7F-A8D1-E01DAD150B7F}"/>
              </a:ext>
            </a:extLst>
          </p:cNvPr>
          <p:cNvSpPr/>
          <p:nvPr/>
        </p:nvSpPr>
        <p:spPr>
          <a:xfrm>
            <a:off x="5519172" y="3203247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1B6141F-AD23-DDAD-D7B9-403E62724FD4}"/>
              </a:ext>
            </a:extLst>
          </p:cNvPr>
          <p:cNvSpPr/>
          <p:nvPr/>
        </p:nvSpPr>
        <p:spPr>
          <a:xfrm>
            <a:off x="6595995" y="3200228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5911D9A-C39F-05A3-0711-6076B00D71F1}"/>
              </a:ext>
            </a:extLst>
          </p:cNvPr>
          <p:cNvSpPr/>
          <p:nvPr/>
        </p:nvSpPr>
        <p:spPr>
          <a:xfrm>
            <a:off x="2275712" y="3747143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1F62A20-74B1-95FF-2314-BD074FB2A62F}"/>
              </a:ext>
            </a:extLst>
          </p:cNvPr>
          <p:cNvSpPr/>
          <p:nvPr/>
        </p:nvSpPr>
        <p:spPr>
          <a:xfrm>
            <a:off x="3355786" y="3744124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36060CD-7196-188E-D255-D584AFAA0B1C}"/>
              </a:ext>
            </a:extLst>
          </p:cNvPr>
          <p:cNvSpPr/>
          <p:nvPr/>
        </p:nvSpPr>
        <p:spPr>
          <a:xfrm>
            <a:off x="4438019" y="3747143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EFAC47F-6CB5-E168-3D3D-C314BC088A6E}"/>
              </a:ext>
            </a:extLst>
          </p:cNvPr>
          <p:cNvSpPr/>
          <p:nvPr/>
        </p:nvSpPr>
        <p:spPr>
          <a:xfrm>
            <a:off x="5519172" y="3747143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7379142-0F78-F4C7-EA90-FA170AAF6028}"/>
              </a:ext>
            </a:extLst>
          </p:cNvPr>
          <p:cNvSpPr/>
          <p:nvPr/>
        </p:nvSpPr>
        <p:spPr>
          <a:xfrm>
            <a:off x="6595995" y="3744124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21DE608D-CAC0-B4E5-84A1-B373EC143D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0460" y="1055581"/>
            <a:ext cx="636929" cy="636929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944A0F18-4D92-53C9-A5F0-76A1D4370ACA}"/>
              </a:ext>
            </a:extLst>
          </p:cNvPr>
          <p:cNvSpPr txBox="1"/>
          <p:nvPr/>
        </p:nvSpPr>
        <p:spPr>
          <a:xfrm>
            <a:off x="5506016" y="114321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498821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32" grpId="0"/>
      <p:bldP spid="32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8B04D32-F3D5-F98D-CD74-440964B1F1EA}"/>
              </a:ext>
            </a:extLst>
          </p:cNvPr>
          <p:cNvSpPr txBox="1"/>
          <p:nvPr/>
        </p:nvSpPr>
        <p:spPr>
          <a:xfrm>
            <a:off x="667512" y="535994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What number is missing?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A46BF5E-0DA9-C77B-9909-14D7598E6B3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98461" y="4797778"/>
          <a:ext cx="5658153" cy="61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1401">
                  <a:extLst>
                    <a:ext uri="{9D8B030D-6E8A-4147-A177-3AD203B41FA5}">
                      <a16:colId xmlns:a16="http://schemas.microsoft.com/office/drawing/2014/main" val="292207331"/>
                    </a:ext>
                  </a:extLst>
                </a:gridCol>
                <a:gridCol w="711401">
                  <a:extLst>
                    <a:ext uri="{9D8B030D-6E8A-4147-A177-3AD203B41FA5}">
                      <a16:colId xmlns:a16="http://schemas.microsoft.com/office/drawing/2014/main" val="76412928"/>
                    </a:ext>
                  </a:extLst>
                </a:gridCol>
                <a:gridCol w="711401">
                  <a:extLst>
                    <a:ext uri="{9D8B030D-6E8A-4147-A177-3AD203B41FA5}">
                      <a16:colId xmlns:a16="http://schemas.microsoft.com/office/drawing/2014/main" val="1252832007"/>
                    </a:ext>
                  </a:extLst>
                </a:gridCol>
                <a:gridCol w="711401">
                  <a:extLst>
                    <a:ext uri="{9D8B030D-6E8A-4147-A177-3AD203B41FA5}">
                      <a16:colId xmlns:a16="http://schemas.microsoft.com/office/drawing/2014/main" val="952061380"/>
                    </a:ext>
                  </a:extLst>
                </a:gridCol>
                <a:gridCol w="711401">
                  <a:extLst>
                    <a:ext uri="{9D8B030D-6E8A-4147-A177-3AD203B41FA5}">
                      <a16:colId xmlns:a16="http://schemas.microsoft.com/office/drawing/2014/main" val="3686423306"/>
                    </a:ext>
                  </a:extLst>
                </a:gridCol>
                <a:gridCol w="711401">
                  <a:extLst>
                    <a:ext uri="{9D8B030D-6E8A-4147-A177-3AD203B41FA5}">
                      <a16:colId xmlns:a16="http://schemas.microsoft.com/office/drawing/2014/main" val="3824829607"/>
                    </a:ext>
                  </a:extLst>
                </a:gridCol>
                <a:gridCol w="711401">
                  <a:extLst>
                    <a:ext uri="{9D8B030D-6E8A-4147-A177-3AD203B41FA5}">
                      <a16:colId xmlns:a16="http://schemas.microsoft.com/office/drawing/2014/main" val="822899210"/>
                    </a:ext>
                  </a:extLst>
                </a:gridCol>
                <a:gridCol w="678346">
                  <a:extLst>
                    <a:ext uri="{9D8B030D-6E8A-4147-A177-3AD203B41FA5}">
                      <a16:colId xmlns:a16="http://schemas.microsoft.com/office/drawing/2014/main" val="2811174866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latin typeface="Comic Sans MS" panose="030F0702030302020204" pitchFamily="66" charset="0"/>
                        </a:rPr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7866355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1D667AFC-8696-B52E-4EAE-A78E1F652672}"/>
              </a:ext>
            </a:extLst>
          </p:cNvPr>
          <p:cNvSpPr txBox="1"/>
          <p:nvPr/>
        </p:nvSpPr>
        <p:spPr>
          <a:xfrm>
            <a:off x="3755205" y="484216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42</a:t>
            </a:r>
          </a:p>
        </p:txBody>
      </p:sp>
      <p:graphicFrame>
        <p:nvGraphicFramePr>
          <p:cNvPr id="5" name="Table 3">
            <a:extLst>
              <a:ext uri="{FF2B5EF4-FFF2-40B4-BE49-F238E27FC236}">
                <a16:creationId xmlns:a16="http://schemas.microsoft.com/office/drawing/2014/main" id="{0D2F3245-90F1-AF0D-F321-26BD0BCBB93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730268" y="1576304"/>
          <a:ext cx="5400000" cy="27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67754524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21748094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1748206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5700855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48405514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5978598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8098480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74194861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58631385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115750884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6827159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0267847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29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116305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39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271126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49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Comic Sans MS" panose="030F0702030302020204" pitchFamily="66" charset="0"/>
                        </a:rPr>
                        <a:t>50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70020174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BD689934-CBE7-31A8-3956-06517D44197A}"/>
              </a:ext>
            </a:extLst>
          </p:cNvPr>
          <p:cNvSpPr/>
          <p:nvPr/>
        </p:nvSpPr>
        <p:spPr>
          <a:xfrm>
            <a:off x="2275712" y="1580993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25666AD-96B2-1CD5-61F3-B6A2E54809F1}"/>
              </a:ext>
            </a:extLst>
          </p:cNvPr>
          <p:cNvSpPr/>
          <p:nvPr/>
        </p:nvSpPr>
        <p:spPr>
          <a:xfrm>
            <a:off x="3355786" y="1582663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C0EA7FC-74EE-B430-006C-2E9A271DC730}"/>
              </a:ext>
            </a:extLst>
          </p:cNvPr>
          <p:cNvSpPr/>
          <p:nvPr/>
        </p:nvSpPr>
        <p:spPr>
          <a:xfrm>
            <a:off x="4438019" y="1580993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F7BB37F-54A5-C773-AF3B-4B004A265DED}"/>
              </a:ext>
            </a:extLst>
          </p:cNvPr>
          <p:cNvSpPr/>
          <p:nvPr/>
        </p:nvSpPr>
        <p:spPr>
          <a:xfrm>
            <a:off x="5519172" y="1580993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1AA18F8-B1D1-7F61-AE53-7D4B5A6A0252}"/>
              </a:ext>
            </a:extLst>
          </p:cNvPr>
          <p:cNvSpPr/>
          <p:nvPr/>
        </p:nvSpPr>
        <p:spPr>
          <a:xfrm>
            <a:off x="6595995" y="1582663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B7ED0B3-D772-032B-0426-33D3E80CC0AF}"/>
              </a:ext>
            </a:extLst>
          </p:cNvPr>
          <p:cNvSpPr/>
          <p:nvPr/>
        </p:nvSpPr>
        <p:spPr>
          <a:xfrm>
            <a:off x="2275712" y="2121202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4DECDFC-BDD2-7E4B-C6B5-76F3DFAE517D}"/>
              </a:ext>
            </a:extLst>
          </p:cNvPr>
          <p:cNvSpPr/>
          <p:nvPr/>
        </p:nvSpPr>
        <p:spPr>
          <a:xfrm>
            <a:off x="3355786" y="2122872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5FD140A-6755-0773-594C-AFB0851417EC}"/>
              </a:ext>
            </a:extLst>
          </p:cNvPr>
          <p:cNvSpPr/>
          <p:nvPr/>
        </p:nvSpPr>
        <p:spPr>
          <a:xfrm>
            <a:off x="4438019" y="2121202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9AF1FE-89F3-2A82-1302-54C084F42F34}"/>
              </a:ext>
            </a:extLst>
          </p:cNvPr>
          <p:cNvSpPr/>
          <p:nvPr/>
        </p:nvSpPr>
        <p:spPr>
          <a:xfrm>
            <a:off x="5519172" y="2121202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B2718D5-9A04-3746-FB60-79349C2EFB7F}"/>
              </a:ext>
            </a:extLst>
          </p:cNvPr>
          <p:cNvSpPr/>
          <p:nvPr/>
        </p:nvSpPr>
        <p:spPr>
          <a:xfrm>
            <a:off x="6595995" y="2122872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AF50947-80D4-FFD7-0B9B-45BCC60EFD6A}"/>
              </a:ext>
            </a:extLst>
          </p:cNvPr>
          <p:cNvSpPr/>
          <p:nvPr/>
        </p:nvSpPr>
        <p:spPr>
          <a:xfrm>
            <a:off x="2275712" y="2661411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66F6CCF-CF73-B5E8-4C1C-9EB8C7F53103}"/>
              </a:ext>
            </a:extLst>
          </p:cNvPr>
          <p:cNvSpPr/>
          <p:nvPr/>
        </p:nvSpPr>
        <p:spPr>
          <a:xfrm>
            <a:off x="3355786" y="2658392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6FC9D11-A831-4045-17B2-E3D456B428FB}"/>
              </a:ext>
            </a:extLst>
          </p:cNvPr>
          <p:cNvSpPr/>
          <p:nvPr/>
        </p:nvSpPr>
        <p:spPr>
          <a:xfrm>
            <a:off x="4438019" y="2661411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EF8FF76-AEC6-8541-1BA6-00847764976B}"/>
              </a:ext>
            </a:extLst>
          </p:cNvPr>
          <p:cNvSpPr/>
          <p:nvPr/>
        </p:nvSpPr>
        <p:spPr>
          <a:xfrm>
            <a:off x="5519172" y="2661411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7A125A1-4151-58F8-EF2E-73CBA7BC5D11}"/>
              </a:ext>
            </a:extLst>
          </p:cNvPr>
          <p:cNvSpPr/>
          <p:nvPr/>
        </p:nvSpPr>
        <p:spPr>
          <a:xfrm>
            <a:off x="6595995" y="2658392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C7AE680-27F5-DBC5-329E-8CDDDD674B00}"/>
              </a:ext>
            </a:extLst>
          </p:cNvPr>
          <p:cNvSpPr/>
          <p:nvPr/>
        </p:nvSpPr>
        <p:spPr>
          <a:xfrm>
            <a:off x="2275712" y="3203247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F465AF2-29B1-9DBA-E1B4-858050F83D8D}"/>
              </a:ext>
            </a:extLst>
          </p:cNvPr>
          <p:cNvSpPr/>
          <p:nvPr/>
        </p:nvSpPr>
        <p:spPr>
          <a:xfrm>
            <a:off x="3355786" y="3200228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AA7C1F4-0BAC-1513-C3E3-E799EDE229E7}"/>
              </a:ext>
            </a:extLst>
          </p:cNvPr>
          <p:cNvSpPr/>
          <p:nvPr/>
        </p:nvSpPr>
        <p:spPr>
          <a:xfrm>
            <a:off x="4438019" y="3203247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5A2C7D9-8718-C21D-9A51-0468BD0BC7E7}"/>
              </a:ext>
            </a:extLst>
          </p:cNvPr>
          <p:cNvSpPr/>
          <p:nvPr/>
        </p:nvSpPr>
        <p:spPr>
          <a:xfrm>
            <a:off x="5519172" y="3203247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FB933A3-9F09-A6D3-2F7C-F5C27EF585C9}"/>
              </a:ext>
            </a:extLst>
          </p:cNvPr>
          <p:cNvSpPr/>
          <p:nvPr/>
        </p:nvSpPr>
        <p:spPr>
          <a:xfrm>
            <a:off x="6595995" y="3200228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F5C37B5-1FBC-D5AC-CAEF-C36EDA3D9B96}"/>
              </a:ext>
            </a:extLst>
          </p:cNvPr>
          <p:cNvSpPr/>
          <p:nvPr/>
        </p:nvSpPr>
        <p:spPr>
          <a:xfrm>
            <a:off x="2275712" y="3747143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DBF3F5D-FC27-4E43-B727-E2D2C2A6B575}"/>
              </a:ext>
            </a:extLst>
          </p:cNvPr>
          <p:cNvSpPr/>
          <p:nvPr/>
        </p:nvSpPr>
        <p:spPr>
          <a:xfrm>
            <a:off x="3355786" y="3744124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59A4215-1390-FAF8-197A-CCC4960DC759}"/>
              </a:ext>
            </a:extLst>
          </p:cNvPr>
          <p:cNvSpPr/>
          <p:nvPr/>
        </p:nvSpPr>
        <p:spPr>
          <a:xfrm>
            <a:off x="4438019" y="3747143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222058B-4E7E-427D-7063-923342AF0055}"/>
              </a:ext>
            </a:extLst>
          </p:cNvPr>
          <p:cNvSpPr/>
          <p:nvPr/>
        </p:nvSpPr>
        <p:spPr>
          <a:xfrm>
            <a:off x="5519172" y="3747143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EE82814-CC02-6CED-BEA1-6247DA6D50B0}"/>
              </a:ext>
            </a:extLst>
          </p:cNvPr>
          <p:cNvSpPr/>
          <p:nvPr/>
        </p:nvSpPr>
        <p:spPr>
          <a:xfrm>
            <a:off x="6595995" y="3744124"/>
            <a:ext cx="529941" cy="529161"/>
          </a:xfrm>
          <a:prstGeom prst="rect">
            <a:avLst/>
          </a:prstGeom>
          <a:solidFill>
            <a:schemeClr val="accent5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63CAEB30-4493-080F-895E-D4B1C8C7F3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0460" y="1055581"/>
            <a:ext cx="636929" cy="636929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6FE79ACC-0FCF-6F67-6872-E4BA5C08D842}"/>
              </a:ext>
            </a:extLst>
          </p:cNvPr>
          <p:cNvSpPr txBox="1"/>
          <p:nvPr/>
        </p:nvSpPr>
        <p:spPr>
          <a:xfrm>
            <a:off x="5506016" y="114321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4057749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2" grpId="0"/>
      <p:bldP spid="32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17B93B4-0A36-5C0E-30C5-09E119DDB6AC}"/>
              </a:ext>
            </a:extLst>
          </p:cNvPr>
          <p:cNvSpPr txBox="1"/>
          <p:nvPr/>
        </p:nvSpPr>
        <p:spPr>
          <a:xfrm>
            <a:off x="667512" y="535994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Tiny is counting backwards in 2s.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E9AA93A-9966-BAFE-5004-D3BF56FEFC8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136185" y="3899579"/>
          <a:ext cx="4560126" cy="68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0021">
                  <a:extLst>
                    <a:ext uri="{9D8B030D-6E8A-4147-A177-3AD203B41FA5}">
                      <a16:colId xmlns:a16="http://schemas.microsoft.com/office/drawing/2014/main" val="292207331"/>
                    </a:ext>
                  </a:extLst>
                </a:gridCol>
                <a:gridCol w="760021">
                  <a:extLst>
                    <a:ext uri="{9D8B030D-6E8A-4147-A177-3AD203B41FA5}">
                      <a16:colId xmlns:a16="http://schemas.microsoft.com/office/drawing/2014/main" val="76412928"/>
                    </a:ext>
                  </a:extLst>
                </a:gridCol>
                <a:gridCol w="760021">
                  <a:extLst>
                    <a:ext uri="{9D8B030D-6E8A-4147-A177-3AD203B41FA5}">
                      <a16:colId xmlns:a16="http://schemas.microsoft.com/office/drawing/2014/main" val="1252832007"/>
                    </a:ext>
                  </a:extLst>
                </a:gridCol>
                <a:gridCol w="760021">
                  <a:extLst>
                    <a:ext uri="{9D8B030D-6E8A-4147-A177-3AD203B41FA5}">
                      <a16:colId xmlns:a16="http://schemas.microsoft.com/office/drawing/2014/main" val="952061380"/>
                    </a:ext>
                  </a:extLst>
                </a:gridCol>
                <a:gridCol w="760021">
                  <a:extLst>
                    <a:ext uri="{9D8B030D-6E8A-4147-A177-3AD203B41FA5}">
                      <a16:colId xmlns:a16="http://schemas.microsoft.com/office/drawing/2014/main" val="3127955318"/>
                    </a:ext>
                  </a:extLst>
                </a:gridCol>
                <a:gridCol w="760021">
                  <a:extLst>
                    <a:ext uri="{9D8B030D-6E8A-4147-A177-3AD203B41FA5}">
                      <a16:colId xmlns:a16="http://schemas.microsoft.com/office/drawing/2014/main" val="463726362"/>
                    </a:ext>
                  </a:extLst>
                </a:gridCol>
              </a:tblGrid>
              <a:tr h="684000"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7866355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2D082524-13B2-4FCC-2045-8A6E3E4E781C}"/>
              </a:ext>
            </a:extLst>
          </p:cNvPr>
          <p:cNvSpPr txBox="1"/>
          <p:nvPr/>
        </p:nvSpPr>
        <p:spPr>
          <a:xfrm>
            <a:off x="2188538" y="398179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36</a:t>
            </a:r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F321D14D-8959-6429-FCB7-C592577CC5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046315" y="2160229"/>
            <a:ext cx="1443717" cy="110308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24837BA-E05F-5791-51F1-8DC807FD41F3}"/>
              </a:ext>
            </a:extLst>
          </p:cNvPr>
          <p:cNvSpPr txBox="1"/>
          <p:nvPr/>
        </p:nvSpPr>
        <p:spPr>
          <a:xfrm>
            <a:off x="2743955" y="1702227"/>
            <a:ext cx="3910015" cy="578882"/>
          </a:xfrm>
          <a:prstGeom prst="wedgeRoundRectCallout">
            <a:avLst>
              <a:gd name="adj1" fmla="val -54230"/>
              <a:gd name="adj2" fmla="val 111949"/>
              <a:gd name="adj3" fmla="val 16667"/>
            </a:avLst>
          </a:prstGeom>
          <a:noFill/>
          <a:ln w="1905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36, 34, 32, 30, 27, 26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2934F4-154B-08CF-AADF-89CA269FFD1F}"/>
              </a:ext>
            </a:extLst>
          </p:cNvPr>
          <p:cNvSpPr txBox="1"/>
          <p:nvPr/>
        </p:nvSpPr>
        <p:spPr>
          <a:xfrm>
            <a:off x="667512" y="5011505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What mistake has Tiny made?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0704A4-1638-D1CA-9670-077A0B6BDCFF}"/>
              </a:ext>
            </a:extLst>
          </p:cNvPr>
          <p:cNvSpPr txBox="1"/>
          <p:nvPr/>
        </p:nvSpPr>
        <p:spPr>
          <a:xfrm>
            <a:off x="2950258" y="398179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C17830D-3855-A90F-A0A8-46E28A1BBA79}"/>
              </a:ext>
            </a:extLst>
          </p:cNvPr>
          <p:cNvSpPr txBox="1"/>
          <p:nvPr/>
        </p:nvSpPr>
        <p:spPr>
          <a:xfrm>
            <a:off x="3711978" y="398179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1033C28-330A-F6E5-1248-F433FE7732A6}"/>
              </a:ext>
            </a:extLst>
          </p:cNvPr>
          <p:cNvSpPr txBox="1"/>
          <p:nvPr/>
        </p:nvSpPr>
        <p:spPr>
          <a:xfrm>
            <a:off x="4473698" y="398179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25D63C-4EA0-0F6F-2E06-168C825D8A64}"/>
              </a:ext>
            </a:extLst>
          </p:cNvPr>
          <p:cNvSpPr txBox="1"/>
          <p:nvPr/>
        </p:nvSpPr>
        <p:spPr>
          <a:xfrm>
            <a:off x="5235418" y="398179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A6E7083-9236-D9ED-0E70-5CDD253FB125}"/>
              </a:ext>
            </a:extLst>
          </p:cNvPr>
          <p:cNvSpPr txBox="1"/>
          <p:nvPr/>
        </p:nvSpPr>
        <p:spPr>
          <a:xfrm>
            <a:off x="5997138" y="398179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26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5BA0A02-429B-1495-23AB-C546F47546C6}"/>
              </a:ext>
            </a:extLst>
          </p:cNvPr>
          <p:cNvSpPr/>
          <p:nvPr/>
        </p:nvSpPr>
        <p:spPr>
          <a:xfrm>
            <a:off x="5406975" y="1728695"/>
            <a:ext cx="504000" cy="504000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4E465FC-331A-4A68-4D67-1FEF865A1595}"/>
              </a:ext>
            </a:extLst>
          </p:cNvPr>
          <p:cNvSpPr txBox="1"/>
          <p:nvPr/>
        </p:nvSpPr>
        <p:spPr>
          <a:xfrm>
            <a:off x="664782" y="5522265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Tiny has said an odd number, 27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A58FB9F-BC54-4155-B2F6-79BFAF6097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4971" y="3182017"/>
            <a:ext cx="636929" cy="63692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8B44222-625D-10C5-DAF0-2B0647077DAF}"/>
              </a:ext>
            </a:extLst>
          </p:cNvPr>
          <p:cNvSpPr txBox="1"/>
          <p:nvPr/>
        </p:nvSpPr>
        <p:spPr>
          <a:xfrm>
            <a:off x="5480527" y="326964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1880713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0" grpId="0"/>
      <p:bldP spid="11" grpId="0" build="allAtOnce"/>
      <p:bldP spid="12" grpId="0"/>
      <p:bldP spid="13" grpId="0" animBg="1"/>
      <p:bldP spid="14" grpId="0"/>
      <p:bldP spid="16" grpId="0"/>
      <p:bldP spid="16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9581A8B-E2F7-C01E-E9DC-730DBA060BC3}"/>
              </a:ext>
            </a:extLst>
          </p:cNvPr>
          <p:cNvSpPr txBox="1"/>
          <p:nvPr/>
        </p:nvSpPr>
        <p:spPr>
          <a:xfrm>
            <a:off x="667512" y="535994"/>
            <a:ext cx="7525512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t>Ron counts back from 50 in 2s.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Sam counts up from 12 in 2s.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714004-4AC2-BFD2-7717-91B65498DF8B}"/>
              </a:ext>
            </a:extLst>
          </p:cNvPr>
          <p:cNvSpPr txBox="1"/>
          <p:nvPr/>
        </p:nvSpPr>
        <p:spPr>
          <a:xfrm>
            <a:off x="662052" y="3943912"/>
            <a:ext cx="75255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They say their numbers at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same time.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Who will say the number 30 first?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BF8568-B489-76EB-B767-8861A3C485A4}"/>
              </a:ext>
            </a:extLst>
          </p:cNvPr>
          <p:cNvSpPr txBox="1"/>
          <p:nvPr/>
        </p:nvSpPr>
        <p:spPr>
          <a:xfrm>
            <a:off x="664782" y="5413208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Sam</a:t>
            </a:r>
          </a:p>
        </p:txBody>
      </p:sp>
      <p:pic>
        <p:nvPicPr>
          <p:cNvPr id="5" name="Picture 4" descr="A cartoon of a face&#10;&#10;Description automatically generated with low confidence">
            <a:extLst>
              <a:ext uri="{FF2B5EF4-FFF2-40B4-BE49-F238E27FC236}">
                <a16:creationId xmlns:a16="http://schemas.microsoft.com/office/drawing/2014/main" id="{B2E3C6F0-C615-9ACF-3A1E-1DD7211CE3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22544" y="2066709"/>
            <a:ext cx="636818" cy="525211"/>
          </a:xfrm>
          <a:prstGeom prst="rect">
            <a:avLst/>
          </a:prstGeom>
        </p:spPr>
      </p:pic>
      <p:pic>
        <p:nvPicPr>
          <p:cNvPr id="6" name="Picture 5" descr="Logo&#10;&#10;Description automatically generated with low confidence">
            <a:extLst>
              <a:ext uri="{FF2B5EF4-FFF2-40B4-BE49-F238E27FC236}">
                <a16:creationId xmlns:a16="http://schemas.microsoft.com/office/drawing/2014/main" id="{73110E1E-2C62-DE16-129C-EFEE367984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29011" y="3003919"/>
            <a:ext cx="713519" cy="702869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4EC87FD-638A-9E87-3EC6-2EB4DEB95CD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26584" y="2060270"/>
          <a:ext cx="6296615" cy="5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4355">
                  <a:extLst>
                    <a:ext uri="{9D8B030D-6E8A-4147-A177-3AD203B41FA5}">
                      <a16:colId xmlns:a16="http://schemas.microsoft.com/office/drawing/2014/main" val="292207331"/>
                    </a:ext>
                  </a:extLst>
                </a:gridCol>
                <a:gridCol w="484355">
                  <a:extLst>
                    <a:ext uri="{9D8B030D-6E8A-4147-A177-3AD203B41FA5}">
                      <a16:colId xmlns:a16="http://schemas.microsoft.com/office/drawing/2014/main" val="76412928"/>
                    </a:ext>
                  </a:extLst>
                </a:gridCol>
                <a:gridCol w="484355">
                  <a:extLst>
                    <a:ext uri="{9D8B030D-6E8A-4147-A177-3AD203B41FA5}">
                      <a16:colId xmlns:a16="http://schemas.microsoft.com/office/drawing/2014/main" val="1252832007"/>
                    </a:ext>
                  </a:extLst>
                </a:gridCol>
                <a:gridCol w="484355">
                  <a:extLst>
                    <a:ext uri="{9D8B030D-6E8A-4147-A177-3AD203B41FA5}">
                      <a16:colId xmlns:a16="http://schemas.microsoft.com/office/drawing/2014/main" val="952061380"/>
                    </a:ext>
                  </a:extLst>
                </a:gridCol>
                <a:gridCol w="484355">
                  <a:extLst>
                    <a:ext uri="{9D8B030D-6E8A-4147-A177-3AD203B41FA5}">
                      <a16:colId xmlns:a16="http://schemas.microsoft.com/office/drawing/2014/main" val="3127955318"/>
                    </a:ext>
                  </a:extLst>
                </a:gridCol>
                <a:gridCol w="484355">
                  <a:extLst>
                    <a:ext uri="{9D8B030D-6E8A-4147-A177-3AD203B41FA5}">
                      <a16:colId xmlns:a16="http://schemas.microsoft.com/office/drawing/2014/main" val="463726362"/>
                    </a:ext>
                  </a:extLst>
                </a:gridCol>
                <a:gridCol w="484355">
                  <a:extLst>
                    <a:ext uri="{9D8B030D-6E8A-4147-A177-3AD203B41FA5}">
                      <a16:colId xmlns:a16="http://schemas.microsoft.com/office/drawing/2014/main" val="596058036"/>
                    </a:ext>
                  </a:extLst>
                </a:gridCol>
                <a:gridCol w="484355">
                  <a:extLst>
                    <a:ext uri="{9D8B030D-6E8A-4147-A177-3AD203B41FA5}">
                      <a16:colId xmlns:a16="http://schemas.microsoft.com/office/drawing/2014/main" val="2861027389"/>
                    </a:ext>
                  </a:extLst>
                </a:gridCol>
                <a:gridCol w="484355">
                  <a:extLst>
                    <a:ext uri="{9D8B030D-6E8A-4147-A177-3AD203B41FA5}">
                      <a16:colId xmlns:a16="http://schemas.microsoft.com/office/drawing/2014/main" val="3181036869"/>
                    </a:ext>
                  </a:extLst>
                </a:gridCol>
                <a:gridCol w="484355">
                  <a:extLst>
                    <a:ext uri="{9D8B030D-6E8A-4147-A177-3AD203B41FA5}">
                      <a16:colId xmlns:a16="http://schemas.microsoft.com/office/drawing/2014/main" val="1892805364"/>
                    </a:ext>
                  </a:extLst>
                </a:gridCol>
                <a:gridCol w="484355">
                  <a:extLst>
                    <a:ext uri="{9D8B030D-6E8A-4147-A177-3AD203B41FA5}">
                      <a16:colId xmlns:a16="http://schemas.microsoft.com/office/drawing/2014/main" val="1989721208"/>
                    </a:ext>
                  </a:extLst>
                </a:gridCol>
                <a:gridCol w="484355">
                  <a:extLst>
                    <a:ext uri="{9D8B030D-6E8A-4147-A177-3AD203B41FA5}">
                      <a16:colId xmlns:a16="http://schemas.microsoft.com/office/drawing/2014/main" val="1972593052"/>
                    </a:ext>
                  </a:extLst>
                </a:gridCol>
                <a:gridCol w="484355">
                  <a:extLst>
                    <a:ext uri="{9D8B030D-6E8A-4147-A177-3AD203B41FA5}">
                      <a16:colId xmlns:a16="http://schemas.microsoft.com/office/drawing/2014/main" val="1546616735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7866355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18285000-DDF8-813F-5003-6711BFBFE6E4}"/>
              </a:ext>
            </a:extLst>
          </p:cNvPr>
          <p:cNvSpPr txBox="1"/>
          <p:nvPr/>
        </p:nvSpPr>
        <p:spPr>
          <a:xfrm>
            <a:off x="1471402" y="2098483"/>
            <a:ext cx="58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50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889E056-5965-0D13-2E1E-1C2A8DF0BC05}"/>
              </a:ext>
            </a:extLst>
          </p:cNvPr>
          <p:cNvSpPr txBox="1"/>
          <p:nvPr/>
        </p:nvSpPr>
        <p:spPr>
          <a:xfrm>
            <a:off x="1955402" y="2098483"/>
            <a:ext cx="58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A39-D4AC-1143-116D-00154306D66A}"/>
              </a:ext>
            </a:extLst>
          </p:cNvPr>
          <p:cNvSpPr txBox="1"/>
          <p:nvPr/>
        </p:nvSpPr>
        <p:spPr>
          <a:xfrm>
            <a:off x="2439402" y="2098483"/>
            <a:ext cx="58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655512-684F-015A-C40D-F00CCD7F0699}"/>
              </a:ext>
            </a:extLst>
          </p:cNvPr>
          <p:cNvSpPr txBox="1"/>
          <p:nvPr/>
        </p:nvSpPr>
        <p:spPr>
          <a:xfrm>
            <a:off x="2923402" y="2098483"/>
            <a:ext cx="58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225BBCE-4DAE-48F7-5697-9FBFEA9736E7}"/>
              </a:ext>
            </a:extLst>
          </p:cNvPr>
          <p:cNvSpPr txBox="1"/>
          <p:nvPr/>
        </p:nvSpPr>
        <p:spPr>
          <a:xfrm>
            <a:off x="3407402" y="2098483"/>
            <a:ext cx="58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A98C20D-2831-8B2E-C409-2F2E5C510D5B}"/>
              </a:ext>
            </a:extLst>
          </p:cNvPr>
          <p:cNvSpPr txBox="1"/>
          <p:nvPr/>
        </p:nvSpPr>
        <p:spPr>
          <a:xfrm>
            <a:off x="3891402" y="2098483"/>
            <a:ext cx="58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98C170A-FDCB-F8BA-9F1C-541501098966}"/>
              </a:ext>
            </a:extLst>
          </p:cNvPr>
          <p:cNvSpPr txBox="1"/>
          <p:nvPr/>
        </p:nvSpPr>
        <p:spPr>
          <a:xfrm>
            <a:off x="4375402" y="2098483"/>
            <a:ext cx="58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2741370-125A-D6EF-362D-F82F50D2500C}"/>
              </a:ext>
            </a:extLst>
          </p:cNvPr>
          <p:cNvSpPr txBox="1"/>
          <p:nvPr/>
        </p:nvSpPr>
        <p:spPr>
          <a:xfrm>
            <a:off x="4859402" y="2098483"/>
            <a:ext cx="58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36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ABAAF20E-6EC4-D05C-B129-EC37AACD5E8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26584" y="3166788"/>
          <a:ext cx="6296615" cy="5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4355">
                  <a:extLst>
                    <a:ext uri="{9D8B030D-6E8A-4147-A177-3AD203B41FA5}">
                      <a16:colId xmlns:a16="http://schemas.microsoft.com/office/drawing/2014/main" val="292207331"/>
                    </a:ext>
                  </a:extLst>
                </a:gridCol>
                <a:gridCol w="484355">
                  <a:extLst>
                    <a:ext uri="{9D8B030D-6E8A-4147-A177-3AD203B41FA5}">
                      <a16:colId xmlns:a16="http://schemas.microsoft.com/office/drawing/2014/main" val="76412928"/>
                    </a:ext>
                  </a:extLst>
                </a:gridCol>
                <a:gridCol w="484355">
                  <a:extLst>
                    <a:ext uri="{9D8B030D-6E8A-4147-A177-3AD203B41FA5}">
                      <a16:colId xmlns:a16="http://schemas.microsoft.com/office/drawing/2014/main" val="1252832007"/>
                    </a:ext>
                  </a:extLst>
                </a:gridCol>
                <a:gridCol w="484355">
                  <a:extLst>
                    <a:ext uri="{9D8B030D-6E8A-4147-A177-3AD203B41FA5}">
                      <a16:colId xmlns:a16="http://schemas.microsoft.com/office/drawing/2014/main" val="952061380"/>
                    </a:ext>
                  </a:extLst>
                </a:gridCol>
                <a:gridCol w="484355">
                  <a:extLst>
                    <a:ext uri="{9D8B030D-6E8A-4147-A177-3AD203B41FA5}">
                      <a16:colId xmlns:a16="http://schemas.microsoft.com/office/drawing/2014/main" val="3127955318"/>
                    </a:ext>
                  </a:extLst>
                </a:gridCol>
                <a:gridCol w="484355">
                  <a:extLst>
                    <a:ext uri="{9D8B030D-6E8A-4147-A177-3AD203B41FA5}">
                      <a16:colId xmlns:a16="http://schemas.microsoft.com/office/drawing/2014/main" val="463726362"/>
                    </a:ext>
                  </a:extLst>
                </a:gridCol>
                <a:gridCol w="484355">
                  <a:extLst>
                    <a:ext uri="{9D8B030D-6E8A-4147-A177-3AD203B41FA5}">
                      <a16:colId xmlns:a16="http://schemas.microsoft.com/office/drawing/2014/main" val="596058036"/>
                    </a:ext>
                  </a:extLst>
                </a:gridCol>
                <a:gridCol w="484355">
                  <a:extLst>
                    <a:ext uri="{9D8B030D-6E8A-4147-A177-3AD203B41FA5}">
                      <a16:colId xmlns:a16="http://schemas.microsoft.com/office/drawing/2014/main" val="2861027389"/>
                    </a:ext>
                  </a:extLst>
                </a:gridCol>
                <a:gridCol w="484355">
                  <a:extLst>
                    <a:ext uri="{9D8B030D-6E8A-4147-A177-3AD203B41FA5}">
                      <a16:colId xmlns:a16="http://schemas.microsoft.com/office/drawing/2014/main" val="3181036869"/>
                    </a:ext>
                  </a:extLst>
                </a:gridCol>
                <a:gridCol w="484355">
                  <a:extLst>
                    <a:ext uri="{9D8B030D-6E8A-4147-A177-3AD203B41FA5}">
                      <a16:colId xmlns:a16="http://schemas.microsoft.com/office/drawing/2014/main" val="1892805364"/>
                    </a:ext>
                  </a:extLst>
                </a:gridCol>
                <a:gridCol w="484355">
                  <a:extLst>
                    <a:ext uri="{9D8B030D-6E8A-4147-A177-3AD203B41FA5}">
                      <a16:colId xmlns:a16="http://schemas.microsoft.com/office/drawing/2014/main" val="1989721208"/>
                    </a:ext>
                  </a:extLst>
                </a:gridCol>
                <a:gridCol w="484355">
                  <a:extLst>
                    <a:ext uri="{9D8B030D-6E8A-4147-A177-3AD203B41FA5}">
                      <a16:colId xmlns:a16="http://schemas.microsoft.com/office/drawing/2014/main" val="1972593052"/>
                    </a:ext>
                  </a:extLst>
                </a:gridCol>
                <a:gridCol w="484355">
                  <a:extLst>
                    <a:ext uri="{9D8B030D-6E8A-4147-A177-3AD203B41FA5}">
                      <a16:colId xmlns:a16="http://schemas.microsoft.com/office/drawing/2014/main" val="1546616735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7866355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795BFF7E-E8DD-F69D-DD31-ED1757E94529}"/>
              </a:ext>
            </a:extLst>
          </p:cNvPr>
          <p:cNvSpPr txBox="1"/>
          <p:nvPr/>
        </p:nvSpPr>
        <p:spPr>
          <a:xfrm>
            <a:off x="1471402" y="3205001"/>
            <a:ext cx="58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12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2132797-B09B-EB1A-41C6-63B5CF0C44BE}"/>
              </a:ext>
            </a:extLst>
          </p:cNvPr>
          <p:cNvSpPr txBox="1"/>
          <p:nvPr/>
        </p:nvSpPr>
        <p:spPr>
          <a:xfrm>
            <a:off x="1955402" y="3205001"/>
            <a:ext cx="58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14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AE845DD-DA7E-C0D2-EBA0-B22684CC6895}"/>
              </a:ext>
            </a:extLst>
          </p:cNvPr>
          <p:cNvSpPr txBox="1"/>
          <p:nvPr/>
        </p:nvSpPr>
        <p:spPr>
          <a:xfrm>
            <a:off x="2439402" y="3205001"/>
            <a:ext cx="58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16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A165B75-826C-F737-72A9-0BF055EB9056}"/>
              </a:ext>
            </a:extLst>
          </p:cNvPr>
          <p:cNvSpPr txBox="1"/>
          <p:nvPr/>
        </p:nvSpPr>
        <p:spPr>
          <a:xfrm>
            <a:off x="2923402" y="3205001"/>
            <a:ext cx="58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18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04B7086-529D-A7EA-1E85-08400EEDD872}"/>
              </a:ext>
            </a:extLst>
          </p:cNvPr>
          <p:cNvSpPr txBox="1"/>
          <p:nvPr/>
        </p:nvSpPr>
        <p:spPr>
          <a:xfrm>
            <a:off x="3407402" y="3205001"/>
            <a:ext cx="58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60F1E14-E303-164A-6F27-EBAA55330A08}"/>
              </a:ext>
            </a:extLst>
          </p:cNvPr>
          <p:cNvSpPr txBox="1"/>
          <p:nvPr/>
        </p:nvSpPr>
        <p:spPr>
          <a:xfrm>
            <a:off x="3891402" y="3205001"/>
            <a:ext cx="58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22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B80C529-3026-970D-6BEC-0E1592E7711B}"/>
              </a:ext>
            </a:extLst>
          </p:cNvPr>
          <p:cNvSpPr txBox="1"/>
          <p:nvPr/>
        </p:nvSpPr>
        <p:spPr>
          <a:xfrm>
            <a:off x="4375402" y="3205001"/>
            <a:ext cx="58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B39C7E1-8450-3502-BA97-9081E7B64870}"/>
              </a:ext>
            </a:extLst>
          </p:cNvPr>
          <p:cNvSpPr txBox="1"/>
          <p:nvPr/>
        </p:nvSpPr>
        <p:spPr>
          <a:xfrm>
            <a:off x="4859402" y="3205001"/>
            <a:ext cx="58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26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F059912-7884-D8A8-C4D1-EA25A82FE31A}"/>
              </a:ext>
            </a:extLst>
          </p:cNvPr>
          <p:cNvSpPr txBox="1"/>
          <p:nvPr/>
        </p:nvSpPr>
        <p:spPr>
          <a:xfrm>
            <a:off x="5343402" y="3205001"/>
            <a:ext cx="58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28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F4B4B08-807C-5A51-1CAC-4A7BAA6C531F}"/>
              </a:ext>
            </a:extLst>
          </p:cNvPr>
          <p:cNvSpPr txBox="1"/>
          <p:nvPr/>
        </p:nvSpPr>
        <p:spPr>
          <a:xfrm>
            <a:off x="5834659" y="3205424"/>
            <a:ext cx="58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02B1510-666D-C086-8A1E-C8DF67A5D20B}"/>
              </a:ext>
            </a:extLst>
          </p:cNvPr>
          <p:cNvSpPr txBox="1"/>
          <p:nvPr/>
        </p:nvSpPr>
        <p:spPr>
          <a:xfrm>
            <a:off x="5343402" y="2091815"/>
            <a:ext cx="58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34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C20411D-6C13-F047-4275-F89BFFB308F7}"/>
              </a:ext>
            </a:extLst>
          </p:cNvPr>
          <p:cNvSpPr txBox="1"/>
          <p:nvPr/>
        </p:nvSpPr>
        <p:spPr>
          <a:xfrm>
            <a:off x="5834659" y="2092238"/>
            <a:ext cx="58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32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26F3AD09-B7B4-61D6-6A28-62A0F2D5C6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9047" y="5477349"/>
            <a:ext cx="636929" cy="636929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E3C82923-07B1-F915-ED84-53E531AC6298}"/>
              </a:ext>
            </a:extLst>
          </p:cNvPr>
          <p:cNvSpPr txBox="1"/>
          <p:nvPr/>
        </p:nvSpPr>
        <p:spPr>
          <a:xfrm>
            <a:off x="5560290" y="557677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1810387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6" grpId="1"/>
      <p:bldP spid="27" grpId="0"/>
      <p:bldP spid="28" grpId="0"/>
      <p:bldP spid="30" grpId="0"/>
      <p:bldP spid="30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421105" y="385011"/>
            <a:ext cx="75558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How You Can Help at </a:t>
            </a:r>
            <a:r>
              <a:rPr lang="en-GB" sz="2800" dirty="0" smtClean="0"/>
              <a:t>Home</a:t>
            </a:r>
          </a:p>
          <a:p>
            <a:endParaRPr lang="en-GB" sz="2800" dirty="0"/>
          </a:p>
          <a:p>
            <a:r>
              <a:rPr lang="en-GB" sz="2800" dirty="0" smtClean="0"/>
              <a:t>• </a:t>
            </a:r>
            <a:r>
              <a:rPr lang="en-GB" sz="2800" dirty="0"/>
              <a:t>Count everyday objects (toys, steps, food)</a:t>
            </a:r>
            <a:br>
              <a:rPr lang="en-GB" sz="2800" dirty="0"/>
            </a:br>
            <a:r>
              <a:rPr lang="en-GB" sz="2800" dirty="0"/>
              <a:t>• Practise number bonds to 10 and 20</a:t>
            </a:r>
            <a:br>
              <a:rPr lang="en-GB" sz="2800" dirty="0"/>
            </a:br>
            <a:r>
              <a:rPr lang="en-GB" sz="2800" dirty="0"/>
              <a:t>• Ask your child to explain their thinking</a:t>
            </a:r>
            <a:br>
              <a:rPr lang="en-GB" sz="2800" dirty="0"/>
            </a:br>
            <a:r>
              <a:rPr lang="en-GB" sz="2800" dirty="0"/>
              <a:t>• Use maths in real life (shopping, cooking, time)</a:t>
            </a:r>
            <a:br>
              <a:rPr lang="en-GB" sz="2800" dirty="0"/>
            </a:br>
            <a:r>
              <a:rPr lang="en-GB" sz="2800" dirty="0"/>
              <a:t>• Encourage confidence — mistakes help </a:t>
            </a:r>
            <a:r>
              <a:rPr lang="en-GB" sz="2800" dirty="0" smtClean="0"/>
              <a:t>learning.</a:t>
            </a:r>
          </a:p>
          <a:p>
            <a:endParaRPr lang="en-GB" sz="2800" dirty="0"/>
          </a:p>
          <a:p>
            <a:r>
              <a:rPr lang="en-GB" sz="2800" dirty="0"/>
              <a:t>Understanding is more important than speed.</a:t>
            </a:r>
          </a:p>
        </p:txBody>
      </p:sp>
    </p:spTree>
    <p:extLst>
      <p:ext uri="{BB962C8B-B14F-4D97-AF65-F5344CB8AC3E}">
        <p14:creationId xmlns:p14="http://schemas.microsoft.com/office/powerpoint/2010/main" val="342736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782053" y="-132348"/>
            <a:ext cx="6858000" cy="1031458"/>
          </a:xfrm>
        </p:spPr>
        <p:txBody>
          <a:bodyPr/>
          <a:lstStyle/>
          <a:p>
            <a:r>
              <a:rPr lang="en-GB" dirty="0" smtClean="0"/>
              <a:t>White Rose at home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010" y="1335504"/>
            <a:ext cx="7555831" cy="5080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2400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782053" y="-132348"/>
            <a:ext cx="6858000" cy="1031458"/>
          </a:xfrm>
        </p:spPr>
        <p:txBody>
          <a:bodyPr/>
          <a:lstStyle/>
          <a:p>
            <a:r>
              <a:rPr lang="en-GB" dirty="0" smtClean="0"/>
              <a:t>White Rose at home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137" y="899110"/>
            <a:ext cx="7173326" cy="503942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17136" y="6071754"/>
            <a:ext cx="77402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Select year group and current topic- check with your child, ask their teacher or look on the website.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9699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733926" y="6261016"/>
            <a:ext cx="6858000" cy="705267"/>
          </a:xfrm>
        </p:spPr>
        <p:txBody>
          <a:bodyPr/>
          <a:lstStyle/>
          <a:p>
            <a:r>
              <a:rPr lang="en-GB" dirty="0" smtClean="0"/>
              <a:t>Find the lesson you want to revisit with your child.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390" y="715895"/>
            <a:ext cx="7778391" cy="5057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320481"/>
      </p:ext>
    </p:extLst>
  </p:cSld>
  <p:clrMapOvr>
    <a:masterClrMapping/>
  </p:clrMapOvr>
</p:sld>
</file>

<file path=ppt/theme/theme1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Props1.xml><?xml version="1.0" encoding="utf-8"?>
<ds:datastoreItem xmlns:ds="http://schemas.openxmlformats.org/officeDocument/2006/customXml" ds:itemID="{707F55BD-CA55-46A8-998B-A3AA5404A3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5A4FAA6-32A0-4B20-9C96-AD04A24E865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92EF935-039D-4372-918A-54DD8B00453B}">
  <ds:schemaRefs>
    <ds:schemaRef ds:uri="http://schemas.microsoft.com/office/2006/documentManagement/types"/>
    <ds:schemaRef ds:uri="1773a752-338d-48d4-aab1-fb5d939e1fab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e9e213f7-a068-4185-ae5b-85aa76b56dbd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1021</TotalTime>
  <Words>818</Words>
  <Application>Microsoft Office PowerPoint</Application>
  <PresentationFormat>On-screen Show (4:3)</PresentationFormat>
  <Paragraphs>342</Paragraphs>
  <Slides>24</Slides>
  <Notes>6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24</vt:i4>
      </vt:variant>
    </vt:vector>
  </HeadingPairs>
  <TitlesOfParts>
    <vt:vector size="36" baseType="lpstr">
      <vt:lpstr>Arial</vt:lpstr>
      <vt:lpstr>Calibri</vt:lpstr>
      <vt:lpstr>Calibri Light</vt:lpstr>
      <vt:lpstr>Comic Sans MS</vt:lpstr>
      <vt:lpstr>Get ready</vt:lpstr>
      <vt:lpstr>Let's learn</vt:lpstr>
      <vt:lpstr>Your turn</vt:lpstr>
      <vt:lpstr>Main content</vt:lpstr>
      <vt:lpstr>Title</vt:lpstr>
      <vt:lpstr>1_Get ready</vt:lpstr>
      <vt:lpstr>1_Main content</vt:lpstr>
      <vt:lpstr>1_Let's learn</vt:lpstr>
      <vt:lpstr>EYFS &amp; KS1 Maths Parent Workshop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White Rose at home</vt:lpstr>
      <vt:lpstr>White Rose at home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Samuel Chambers</cp:lastModifiedBy>
  <cp:revision>17</cp:revision>
  <dcterms:created xsi:type="dcterms:W3CDTF">2023-08-02T14:09:38Z</dcterms:created>
  <dcterms:modified xsi:type="dcterms:W3CDTF">2026-03-17T10:48:11Z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