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5"/>
  </p:notesMasterIdLst>
  <p:sldIdLst>
    <p:sldId id="256" r:id="rId2"/>
    <p:sldId id="267" r:id="rId3"/>
    <p:sldId id="257" r:id="rId4"/>
    <p:sldId id="265" r:id="rId5"/>
    <p:sldId id="258" r:id="rId6"/>
    <p:sldId id="260" r:id="rId7"/>
    <p:sldId id="261" r:id="rId8"/>
    <p:sldId id="270" r:id="rId9"/>
    <p:sldId id="268" r:id="rId10"/>
    <p:sldId id="269" r:id="rId11"/>
    <p:sldId id="272" r:id="rId12"/>
    <p:sldId id="271" r:id="rId13"/>
    <p:sldId id="274" r:id="rId14"/>
  </p:sldIdLst>
  <p:sldSz cx="9144000" cy="5143500" type="screen16x9"/>
  <p:notesSz cx="6797675" cy="9926638"/>
  <p:embeddedFontLst>
    <p:embeddedFont>
      <p:font typeface="Corbel" panose="020B0503020204020204" pitchFamily="34" charset="0"/>
      <p:regular r:id="rId16"/>
      <p:bold r:id="rId17"/>
      <p:italic r:id="rId18"/>
      <p:boldItalic r:id="rId19"/>
    </p:embeddedFont>
    <p:embeddedFont>
      <p:font typeface="Lato" panose="020B060402020202020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840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GB" dirty="0"/>
              <a:t>https://www.youtube.com/watch?v=CMp9vnikU6M&amp;t=1s</a:t>
            </a:r>
          </a:p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54252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058c62fbab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058c62fbab_0_11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https://www.youtube.com/watch?v=HEiSF8HpyDg</a:t>
            </a: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058c62fbab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058c62fbab_0_5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058c62fbab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058c62fbab_0_9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058c62fbab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058c62fbab_0_11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GB" dirty="0"/>
              <a:t>https://www.youtube.com/watch?v=CMp9vnikU6M&amp;t=1s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0000"/>
              <a:buFont typeface="Lato"/>
              <a:buNone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1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446461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Mp9vnikU6M&amp;t=1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HEiSF8HpyDg" TargetMode="Externa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Resilience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Assembly 4 </a:t>
            </a:r>
            <a:r>
              <a:rPr lang="en-GB" dirty="0"/>
              <a:t>13.10.25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E2AF7-840A-4CF4-95D8-5AFF153C8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21973-0B89-4021-AD7D-3A6D522BF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https://www.youtube.com/watch?v=CMp9vnikU6M&amp;t=1s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35118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2124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Moana - I Am Moana (Song of the Ancestors) (HD)">
            <a:hlinkClick r:id="" action="ppaction://media"/>
            <a:extLst>
              <a:ext uri="{FF2B5EF4-FFF2-40B4-BE49-F238E27FC236}">
                <a16:creationId xmlns:a16="http://schemas.microsoft.com/office/drawing/2014/main" id="{BE6029AC-FAF6-4415-B52E-8DAF403E248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27518" y="143458"/>
            <a:ext cx="8888963" cy="500004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24CB54-385F-418B-A62E-A79332C8B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346" y="2202024"/>
            <a:ext cx="8520600" cy="320973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GB" sz="8800" dirty="0"/>
              <a:t>Do you know who you are? </a:t>
            </a:r>
          </a:p>
        </p:txBody>
      </p:sp>
      <p:pic>
        <p:nvPicPr>
          <p:cNvPr id="4" name="Google Shape;95;p19">
            <a:extLst>
              <a:ext uri="{FF2B5EF4-FFF2-40B4-BE49-F238E27FC236}">
                <a16:creationId xmlns:a16="http://schemas.microsoft.com/office/drawing/2014/main" id="{F034788C-2E99-44E8-BE3F-CA0904C0047C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05346" y="70211"/>
            <a:ext cx="3658001" cy="20074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41806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241375" y="10000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would you  describe Russell?</a:t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7000" y="796425"/>
            <a:ext cx="4400425" cy="419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                  Russell 		                              																				</a:t>
            </a:r>
            <a:endParaRPr dirty="0"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148977"/>
            <a:ext cx="3931850" cy="3750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680C126-77CC-4DE8-A5EB-EDBA4B71E8BA}"/>
              </a:ext>
            </a:extLst>
          </p:cNvPr>
          <p:cNvSpPr txBox="1"/>
          <p:nvPr/>
        </p:nvSpPr>
        <p:spPr>
          <a:xfrm>
            <a:off x="4848900" y="204569"/>
            <a:ext cx="4201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How is he showing Resilience? </a:t>
            </a:r>
          </a:p>
        </p:txBody>
      </p:sp>
      <p:pic>
        <p:nvPicPr>
          <p:cNvPr id="5" name="Google Shape;89;p18">
            <a:extLst>
              <a:ext uri="{FF2B5EF4-FFF2-40B4-BE49-F238E27FC236}">
                <a16:creationId xmlns:a16="http://schemas.microsoft.com/office/drawing/2014/main" id="{A0762481-C2DA-4E4B-ADDC-D39E02EE598B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15549" y="1530350"/>
            <a:ext cx="4201236" cy="314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Resilience </a:t>
            </a:r>
            <a:endParaRPr dirty="0"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1"/>
          </p:nvPr>
        </p:nvSpPr>
        <p:spPr>
          <a:xfrm>
            <a:off x="311700" y="1596975"/>
            <a:ext cx="43014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dirty="0"/>
              <a:t>Is more than not giving up.. </a:t>
            </a:r>
            <a:endParaRPr sz="22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 dirty="0"/>
              <a:t>It is about having faith that you can achieve</a:t>
            </a:r>
            <a:endParaRPr sz="2200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 dirty="0"/>
              <a:t>It is about dealing with your emotions when you are unsuccessful </a:t>
            </a:r>
            <a:endParaRPr sz="2200"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200" dirty="0"/>
              <a:t>It is about overcoming difficulties </a:t>
            </a:r>
            <a:endParaRPr dirty="0"/>
          </a:p>
        </p:txBody>
      </p:sp>
      <p:pic>
        <p:nvPicPr>
          <p:cNvPr id="88" name="Google Shape;88;p18"/>
          <p:cNvPicPr preferRelativeResize="0"/>
          <p:nvPr/>
        </p:nvPicPr>
        <p:blipFill rotWithShape="1">
          <a:blip r:embed="rId3">
            <a:alphaModFix/>
          </a:blip>
          <a:srcRect l="16021" t="5665" r="17164" b="4688"/>
          <a:stretch/>
        </p:blipFill>
        <p:spPr>
          <a:xfrm>
            <a:off x="4933650" y="266213"/>
            <a:ext cx="3436575" cy="461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D7A0D-83AD-4C46-9127-4D2ABA536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391350"/>
            <a:ext cx="3694243" cy="62610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is a role model? </a:t>
            </a:r>
          </a:p>
        </p:txBody>
      </p:sp>
      <p:pic>
        <p:nvPicPr>
          <p:cNvPr id="2052" name="Picture 4" descr="Role Model – Word cloud – WordItOut">
            <a:extLst>
              <a:ext uri="{FF2B5EF4-FFF2-40B4-BE49-F238E27FC236}">
                <a16:creationId xmlns:a16="http://schemas.microsoft.com/office/drawing/2014/main" id="{7AB281A3-EA1F-4639-9923-18E6F2B59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376" y="522125"/>
            <a:ext cx="6013580" cy="451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706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D496C-0785-4E2A-8421-D6E60B270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was this child's achievement?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9A6EAA-87E2-47C2-95E8-B610C770B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63" y="1468944"/>
            <a:ext cx="5200262" cy="3461424"/>
          </a:xfrm>
          <a:prstGeom prst="rect">
            <a:avLst/>
          </a:prstGeom>
        </p:spPr>
      </p:pic>
      <p:pic>
        <p:nvPicPr>
          <p:cNvPr id="1026" name="Picture 2" descr="Author Mary Cronk Farrell's Blog - MARY CRONK FARRELL AUTHOR">
            <a:extLst>
              <a:ext uri="{FF2B5EF4-FFF2-40B4-BE49-F238E27FC236}">
                <a16:creationId xmlns:a16="http://schemas.microsoft.com/office/drawing/2014/main" id="{89B5BE47-E812-4243-9CFC-7E151F566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338" y="1251229"/>
            <a:ext cx="3872157" cy="3793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586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D3CB1-A6E6-462B-AF6A-6FE34ECA4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was this such an achievement?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69B36-CB5A-466A-9302-D45FA8DF7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42" y="1063623"/>
            <a:ext cx="3239473" cy="386674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DE9673-9463-4569-AF92-F2A979572E33}"/>
              </a:ext>
            </a:extLst>
          </p:cNvPr>
          <p:cNvSpPr/>
          <p:nvPr/>
        </p:nvSpPr>
        <p:spPr>
          <a:xfrm>
            <a:off x="4096138" y="1714898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/>
              <a:t>Mae Jemison was the first African American woman to become an astronaut. In 1992 she spent eight days orbiting Earth as a science mission specialist aboard the space shuttle Endeavour.</a:t>
            </a:r>
          </a:p>
        </p:txBody>
      </p:sp>
    </p:spTree>
    <p:extLst>
      <p:ext uri="{BB962C8B-B14F-4D97-AF65-F5344CB8AC3E}">
        <p14:creationId xmlns:p14="http://schemas.microsoft.com/office/powerpoint/2010/main" val="295144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E4DFE6-C053-411B-8AD4-58A820E73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9829" y="74645"/>
            <a:ext cx="6429375" cy="5143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FFB766D-E5DF-4E69-80BE-D42083DB0043}"/>
              </a:ext>
            </a:extLst>
          </p:cNvPr>
          <p:cNvSpPr/>
          <p:nvPr/>
        </p:nvSpPr>
        <p:spPr>
          <a:xfrm>
            <a:off x="94681" y="1646856"/>
            <a:ext cx="2051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Why was this such an achievement? </a:t>
            </a:r>
          </a:p>
        </p:txBody>
      </p:sp>
    </p:spTree>
    <p:extLst>
      <p:ext uri="{BB962C8B-B14F-4D97-AF65-F5344CB8AC3E}">
        <p14:creationId xmlns:p14="http://schemas.microsoft.com/office/powerpoint/2010/main" val="3881628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CAF7A-F532-406A-A50E-C868CC878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7EE529-5EE4-4097-8775-6C9F01AAEE54}"/>
              </a:ext>
            </a:extLst>
          </p:cNvPr>
          <p:cNvSpPr/>
          <p:nvPr/>
        </p:nvSpPr>
        <p:spPr>
          <a:xfrm>
            <a:off x="453030" y="2387084"/>
            <a:ext cx="63790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https://www.youtube.com/watch?v=B0vGDfuWhfI&amp;t=24s</a:t>
            </a:r>
          </a:p>
        </p:txBody>
      </p:sp>
    </p:spTree>
    <p:extLst>
      <p:ext uri="{BB962C8B-B14F-4D97-AF65-F5344CB8AC3E}">
        <p14:creationId xmlns:p14="http://schemas.microsoft.com/office/powerpoint/2010/main" val="3145063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D7A0D-83AD-4C46-9127-4D2ABA5360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700" y="391350"/>
            <a:ext cx="3694243" cy="62610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can we learn from </a:t>
            </a:r>
            <a:r>
              <a:rPr lang="en-GB" dirty="0" err="1"/>
              <a:t>mae</a:t>
            </a:r>
            <a:r>
              <a:rPr lang="en-GB" dirty="0"/>
              <a:t> Jemison? </a:t>
            </a:r>
          </a:p>
        </p:txBody>
      </p:sp>
      <p:pic>
        <p:nvPicPr>
          <p:cNvPr id="2052" name="Picture 4" descr="Role Model – Word cloud – WordItOut">
            <a:extLst>
              <a:ext uri="{FF2B5EF4-FFF2-40B4-BE49-F238E27FC236}">
                <a16:creationId xmlns:a16="http://schemas.microsoft.com/office/drawing/2014/main" id="{7AB281A3-EA1F-4639-9923-18E6F2B59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786" y="1083905"/>
            <a:ext cx="5256245" cy="3942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B4B551-5700-43FC-9ABD-CFF9AD45A2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54" y="1633938"/>
            <a:ext cx="2735619" cy="326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2546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125</TotalTime>
  <Words>228</Words>
  <Application>Microsoft Office PowerPoint</Application>
  <PresentationFormat>On-screen Show (16:9)</PresentationFormat>
  <Paragraphs>22</Paragraphs>
  <Slides>13</Slides>
  <Notes>6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Wingdings</vt:lpstr>
      <vt:lpstr>Corbel</vt:lpstr>
      <vt:lpstr>Arial</vt:lpstr>
      <vt:lpstr>Lato</vt:lpstr>
      <vt:lpstr>Banded</vt:lpstr>
      <vt:lpstr>Resilience Assembly 4 13.10.25</vt:lpstr>
      <vt:lpstr>PowerPoint Presentation</vt:lpstr>
      <vt:lpstr>PowerPoint Presentation</vt:lpstr>
      <vt:lpstr>PowerPoint Presentation</vt:lpstr>
      <vt:lpstr>How would you  describe Russell?</vt:lpstr>
      <vt:lpstr>                  Russell                                                     </vt:lpstr>
      <vt:lpstr>Resilience </vt:lpstr>
      <vt:lpstr>What is a role model? </vt:lpstr>
      <vt:lpstr>What was this child's achievement? </vt:lpstr>
      <vt:lpstr>Why was this such an achievement? </vt:lpstr>
      <vt:lpstr>PowerPoint Presentation</vt:lpstr>
      <vt:lpstr>PowerPoint Presentation</vt:lpstr>
      <vt:lpstr>What can we learn from mae Jemison?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14</cp:revision>
  <cp:lastPrinted>2025-10-13T14:07:24Z</cp:lastPrinted>
  <dcterms:modified xsi:type="dcterms:W3CDTF">2025-11-09T20:24:56Z</dcterms:modified>
</cp:coreProperties>
</file>