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66" r:id="rId3"/>
    <p:sldId id="289" r:id="rId4"/>
    <p:sldId id="284" r:id="rId5"/>
    <p:sldId id="292" r:id="rId6"/>
    <p:sldId id="290" r:id="rId7"/>
    <p:sldId id="281" r:id="rId8"/>
    <p:sldId id="275" r:id="rId9"/>
    <p:sldId id="288" r:id="rId10"/>
    <p:sldId id="293" r:id="rId11"/>
  </p:sldIdLst>
  <p:sldSz cx="9144000" cy="5143500" type="screen16x9"/>
  <p:notesSz cx="6858000" cy="9144000"/>
  <p:embeddedFontLst>
    <p:embeddedFont>
      <p:font typeface="Corbel" panose="020B050302020402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221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https://www.youtube.com/watch?v=t685WM5R6aM</a:t>
            </a:r>
          </a:p>
        </p:txBody>
      </p:sp>
    </p:spTree>
    <p:extLst>
      <p:ext uri="{BB962C8B-B14F-4D97-AF65-F5344CB8AC3E}">
        <p14:creationId xmlns:p14="http://schemas.microsoft.com/office/powerpoint/2010/main" val="3081532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https://www.youtube.com/watch?v=ZJ-kGnkUZNA</a:t>
            </a:r>
          </a:p>
        </p:txBody>
      </p:sp>
    </p:spTree>
    <p:extLst>
      <p:ext uri="{BB962C8B-B14F-4D97-AF65-F5344CB8AC3E}">
        <p14:creationId xmlns:p14="http://schemas.microsoft.com/office/powerpoint/2010/main" val="1556630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might this saying mean</a:t>
            </a:r>
          </a:p>
        </p:txBody>
      </p:sp>
    </p:spTree>
    <p:extLst>
      <p:ext uri="{BB962C8B-B14F-4D97-AF65-F5344CB8AC3E}">
        <p14:creationId xmlns:p14="http://schemas.microsoft.com/office/powerpoint/2010/main" val="1128414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12/7/2025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t685WM5R6a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685WM5R6aM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ZJ-kGnkUZNA" TargetMode="Externa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uavk4N2Nk9s" TargetMode="Externa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Empathy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3- 08.12.25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5124403" cy="3416400"/>
          </a:xfrm>
        </p:spPr>
        <p:txBody>
          <a:bodyPr/>
          <a:lstStyle/>
          <a:p>
            <a:pPr marL="0" lvl="0" indent="0">
              <a:buNone/>
            </a:pPr>
            <a:r>
              <a:rPr lang="en-GB" sz="6600" i="1" dirty="0"/>
              <a:t>‘Walk a Mile in someone else's shoes’ </a:t>
            </a:r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2F7FEA8-857F-4D99-8E71-97BBED5C2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Recap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56852D-E21A-47F2-8491-1CC557B8B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0339" y="1370797"/>
            <a:ext cx="3634371" cy="3772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00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D8D43-E418-41FB-A742-43BF82C6C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we show empathy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94A5F5-35FD-47E2-AFAA-E86D0DBB6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567542"/>
            <a:ext cx="5759790" cy="3396343"/>
          </a:xfrm>
        </p:spPr>
        <p:txBody>
          <a:bodyPr>
            <a:normAutofit lnSpcReduction="10000"/>
          </a:bodyPr>
          <a:lstStyle/>
          <a:p>
            <a:r>
              <a:rPr lang="en-GB" sz="1800" dirty="0"/>
              <a:t>Listen to other people- </a:t>
            </a:r>
            <a:r>
              <a:rPr lang="en-GB" sz="1800" b="1" dirty="0"/>
              <a:t>Listening</a:t>
            </a:r>
            <a:r>
              <a:rPr lang="en-GB" sz="1800" dirty="0"/>
              <a:t> is one of one of the most effective ways you can demonstrate empathy to other people. </a:t>
            </a:r>
          </a:p>
          <a:p>
            <a:endParaRPr lang="en-GB" sz="1800" dirty="0"/>
          </a:p>
          <a:p>
            <a:r>
              <a:rPr lang="en-GB" sz="1800" dirty="0"/>
              <a:t>Give them your </a:t>
            </a:r>
            <a:r>
              <a:rPr lang="en-GB" sz="1800" b="1" dirty="0"/>
              <a:t>full attention- </a:t>
            </a:r>
            <a:r>
              <a:rPr lang="en-GB" sz="1800" dirty="0"/>
              <a:t>look at them in the eye and nod to show you are taking in what they are saying!</a:t>
            </a:r>
          </a:p>
          <a:p>
            <a:endParaRPr lang="en-GB" sz="1800" dirty="0"/>
          </a:p>
          <a:p>
            <a:r>
              <a:rPr lang="en-GB" sz="1800" b="1" dirty="0"/>
              <a:t>Open up emotionally- </a:t>
            </a:r>
            <a:r>
              <a:rPr lang="en-GB" sz="1800" dirty="0"/>
              <a:t>listening isn't going to be enough to build trust</a:t>
            </a:r>
          </a:p>
          <a:p>
            <a:pPr lvl="1"/>
            <a:r>
              <a:rPr lang="en-GB" sz="1600" dirty="0"/>
              <a:t>You might have to tell the other person if you have ever felt the same as them. </a:t>
            </a:r>
          </a:p>
          <a:p>
            <a:pPr lvl="1"/>
            <a:r>
              <a:rPr lang="en-GB" sz="1600" dirty="0"/>
              <a:t>Empathy is a two – way street. It’s about sharing vulnerabilities and building trust in another person. </a:t>
            </a:r>
          </a:p>
        </p:txBody>
      </p:sp>
      <p:pic>
        <p:nvPicPr>
          <p:cNvPr id="4" name="Online Media 1" title="Communication Skills: Empathetic Listening - Inside Out, 2015">
            <a:hlinkClick r:id="" action="ppaction://media"/>
            <a:extLst>
              <a:ext uri="{FF2B5EF4-FFF2-40B4-BE49-F238E27FC236}">
                <a16:creationId xmlns:a16="http://schemas.microsoft.com/office/drawing/2014/main" id="{DE029D28-0617-4120-A008-95C5272522C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071490" y="2880616"/>
            <a:ext cx="2968462" cy="166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840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Communication Skills: Empathetic Listening - Inside Out, 2015">
            <a:hlinkClick r:id="" action="ppaction://media"/>
            <a:extLst>
              <a:ext uri="{FF2B5EF4-FFF2-40B4-BE49-F238E27FC236}">
                <a16:creationId xmlns:a16="http://schemas.microsoft.com/office/drawing/2014/main" id="{4B0DA091-84AE-479B-82A7-359EE338FA8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5533" y="548171"/>
            <a:ext cx="7573697" cy="42602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8753170-FA64-4285-BA01-BC7F9B38AEA2}"/>
              </a:ext>
            </a:extLst>
          </p:cNvPr>
          <p:cNvSpPr/>
          <p:nvPr/>
        </p:nvSpPr>
        <p:spPr>
          <a:xfrm>
            <a:off x="115533" y="178839"/>
            <a:ext cx="3289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What is happening in this video? </a:t>
            </a:r>
          </a:p>
        </p:txBody>
      </p:sp>
    </p:spTree>
    <p:extLst>
      <p:ext uri="{BB962C8B-B14F-4D97-AF65-F5344CB8AC3E}">
        <p14:creationId xmlns:p14="http://schemas.microsoft.com/office/powerpoint/2010/main" val="486743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4E20F-9EA0-4CF0-8A1B-668DD4016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Mary Seacole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FE9C170-44E4-4ABD-B3FD-2856E2FD4ADB}"/>
              </a:ext>
            </a:extLst>
          </p:cNvPr>
          <p:cNvSpPr/>
          <p:nvPr/>
        </p:nvSpPr>
        <p:spPr>
          <a:xfrm>
            <a:off x="287918" y="1429141"/>
            <a:ext cx="37136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Why was she called Mother Seacole?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5828E1-E061-4076-90F4-5B4BD1298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78" y="1764443"/>
            <a:ext cx="3153552" cy="316116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28517A-598C-48B9-905F-C8E43AFAF516}"/>
              </a:ext>
            </a:extLst>
          </p:cNvPr>
          <p:cNvSpPr/>
          <p:nvPr/>
        </p:nvSpPr>
        <p:spPr>
          <a:xfrm>
            <a:off x="588601" y="4925612"/>
            <a:ext cx="25458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</a:rPr>
              <a:t>23 November 1805 – 14 May 1881</a:t>
            </a:r>
            <a:endParaRPr lang="en-GB" sz="1200" dirty="0"/>
          </a:p>
        </p:txBody>
      </p:sp>
      <p:pic>
        <p:nvPicPr>
          <p:cNvPr id="1026" name="Picture 2" descr="Crimean Peninsula | Map, Facts, &amp; Location | Britannica">
            <a:extLst>
              <a:ext uri="{FF2B5EF4-FFF2-40B4-BE49-F238E27FC236}">
                <a16:creationId xmlns:a16="http://schemas.microsoft.com/office/drawing/2014/main" id="{39284ABE-5A73-4043-9C6F-872830C21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472" y="161905"/>
            <a:ext cx="3380403" cy="338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7A430A-F185-4E7B-ADB0-7427AA14C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3492" y="2938000"/>
            <a:ext cx="3211751" cy="178430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97EB00-19B8-4933-82CD-977F0C15C5E6}"/>
              </a:ext>
            </a:extLst>
          </p:cNvPr>
          <p:cNvSpPr/>
          <p:nvPr/>
        </p:nvSpPr>
        <p:spPr>
          <a:xfrm>
            <a:off x="3742153" y="467394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The Russian Empire on one side and an alliance of the Ottoman Empire, France, the British Empire</a:t>
            </a:r>
          </a:p>
        </p:txBody>
      </p:sp>
    </p:spTree>
    <p:extLst>
      <p:ext uri="{BB962C8B-B14F-4D97-AF65-F5344CB8AC3E}">
        <p14:creationId xmlns:p14="http://schemas.microsoft.com/office/powerpoint/2010/main" val="4010199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Mary Seacole - A Pioneering Nurse | Black History Lessons | RTÉ">
            <a:hlinkClick r:id="" action="ppaction://media"/>
            <a:extLst>
              <a:ext uri="{FF2B5EF4-FFF2-40B4-BE49-F238E27FC236}">
                <a16:creationId xmlns:a16="http://schemas.microsoft.com/office/drawing/2014/main" id="{EEF17A52-8906-46EE-A030-C0FAB726010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42340" y="248816"/>
            <a:ext cx="8382346" cy="471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1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172BFA-6E97-4904-A5E1-715548E60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856" y="2852035"/>
            <a:ext cx="1929980" cy="2003439"/>
          </a:xfrm>
          <a:prstGeom prst="rect">
            <a:avLst/>
          </a:prstGeom>
        </p:spPr>
      </p:pic>
      <p:pic>
        <p:nvPicPr>
          <p:cNvPr id="2050" name="Picture 2" descr="Role Models VR Performance Consulting">
            <a:extLst>
              <a:ext uri="{FF2B5EF4-FFF2-40B4-BE49-F238E27FC236}">
                <a16:creationId xmlns:a16="http://schemas.microsoft.com/office/drawing/2014/main" id="{A412382A-0C55-4A7A-AFF2-EBD066BA8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6452">
            <a:off x="126545" y="317241"/>
            <a:ext cx="3835856" cy="256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835301-B4A8-48A8-965A-37D7C22159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83226"/>
            <a:ext cx="4366500" cy="437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68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CDAB5A-2B13-4D43-BAFE-79D27FF59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56" t="20438" r="15389" b="3008"/>
          <a:stretch/>
        </p:blipFill>
        <p:spPr>
          <a:xfrm>
            <a:off x="883297" y="130740"/>
            <a:ext cx="7234335" cy="48820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E892971-0ACA-41DE-B090-A2C7A2338ADB}"/>
              </a:ext>
            </a:extLst>
          </p:cNvPr>
          <p:cNvSpPr txBox="1"/>
          <p:nvPr/>
        </p:nvSpPr>
        <p:spPr>
          <a:xfrm>
            <a:off x="2407298" y="1505339"/>
            <a:ext cx="3726024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As we reflect think about how showing </a:t>
            </a:r>
            <a:r>
              <a:rPr lang="en-GB" sz="2400" b="1" u="sng" dirty="0">
                <a:solidFill>
                  <a:srgbClr val="FF0000"/>
                </a:solidFill>
              </a:rPr>
              <a:t>Empathy</a:t>
            </a:r>
            <a:r>
              <a:rPr lang="en-GB" sz="2400" dirty="0">
                <a:solidFill>
                  <a:schemeClr val="bg1"/>
                </a:solidFill>
              </a:rPr>
              <a:t> makes the world a better place to be. </a:t>
            </a:r>
          </a:p>
        </p:txBody>
      </p:sp>
    </p:spTree>
    <p:extLst>
      <p:ext uri="{BB962C8B-B14F-4D97-AF65-F5344CB8AC3E}">
        <p14:creationId xmlns:p14="http://schemas.microsoft.com/office/powerpoint/2010/main" val="2820454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0A2A-CB0E-4233-9D99-CC4A62FCD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class Assembly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7D159E-C999-4F4C-BEE2-41709CB00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63" y="1301267"/>
            <a:ext cx="9000931" cy="3416400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n-GB" sz="2400" dirty="0"/>
              <a:t>Mary Seacole –Role Model</a:t>
            </a:r>
          </a:p>
          <a:p>
            <a:pPr marL="114300" indent="0">
              <a:buNone/>
            </a:pPr>
            <a:r>
              <a:rPr lang="en-GB" sz="2400" dirty="0"/>
              <a:t>KS2 Watch- </a:t>
            </a:r>
            <a:r>
              <a:rPr lang="en-GB" sz="2400" dirty="0">
                <a:hlinkClick r:id="rId2"/>
              </a:rPr>
              <a:t>https://www.youtube.com/watch?v=uavk4N2Nk9s</a:t>
            </a:r>
            <a:endParaRPr lang="en-GB" sz="2400" dirty="0"/>
          </a:p>
          <a:p>
            <a:pPr marL="114300" indent="0">
              <a:buNone/>
            </a:pPr>
            <a:r>
              <a:rPr lang="en-GB" sz="2400" dirty="0"/>
              <a:t>KS1 Watch -https://www.youtube.com/watch?v=Bs32UDEvUDQ  </a:t>
            </a:r>
          </a:p>
          <a:p>
            <a:pPr marL="114300" indent="0">
              <a:buNone/>
            </a:pPr>
            <a:endParaRPr lang="en-GB" sz="2400" dirty="0"/>
          </a:p>
          <a:p>
            <a:pPr marL="114300" indent="0">
              <a:buNone/>
            </a:pPr>
            <a:endParaRPr lang="en-GB" sz="2400" dirty="0"/>
          </a:p>
          <a:p>
            <a:r>
              <a:rPr lang="en-GB" sz="2400" dirty="0"/>
              <a:t>Why was she called Mother Seacole? </a:t>
            </a:r>
          </a:p>
          <a:p>
            <a:pPr marL="285750" indent="-285750"/>
            <a:r>
              <a:rPr lang="en-GB" sz="2400" dirty="0"/>
              <a:t>How did Mary Seacole show empathy? </a:t>
            </a:r>
          </a:p>
          <a:p>
            <a:pPr marL="285750" indent="-285750"/>
            <a:r>
              <a:rPr lang="en-GB" sz="2400" dirty="0"/>
              <a:t>What could others have learnt from her actions </a:t>
            </a:r>
          </a:p>
          <a:p>
            <a:pPr marL="0" indent="0">
              <a:buNone/>
            </a:pPr>
            <a:r>
              <a:rPr lang="en-GB" sz="2400" dirty="0"/>
              <a:t>at the time?</a:t>
            </a:r>
          </a:p>
          <a:p>
            <a:pPr marL="342900"/>
            <a:r>
              <a:rPr lang="en-GB" sz="2400" dirty="0"/>
              <a:t>What can you learn for her actions?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FEBAC8-185F-4FA6-89FB-09FD3522FC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7268" y="2318049"/>
            <a:ext cx="2676969" cy="268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69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22495-6714-4270-B4AF-DB2E88039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does our value of empathy link to life in the UK?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F9086E-F43D-4B72-8863-93F2C4396E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04" r="14172" b="18488"/>
          <a:stretch/>
        </p:blipFill>
        <p:spPr>
          <a:xfrm>
            <a:off x="1899557" y="1482382"/>
            <a:ext cx="5056298" cy="357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585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114</TotalTime>
  <Words>289</Words>
  <Application>Microsoft Office PowerPoint</Application>
  <PresentationFormat>On-screen Show (16:9)</PresentationFormat>
  <Paragraphs>34</Paragraphs>
  <Slides>10</Slides>
  <Notes>4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Wingdings</vt:lpstr>
      <vt:lpstr>Corbel</vt:lpstr>
      <vt:lpstr>Arial</vt:lpstr>
      <vt:lpstr>Banded</vt:lpstr>
      <vt:lpstr>Empathy Assembly 3- 08.12.25</vt:lpstr>
      <vt:lpstr>Recap </vt:lpstr>
      <vt:lpstr>How can we show empathy </vt:lpstr>
      <vt:lpstr>PowerPoint Presentation</vt:lpstr>
      <vt:lpstr>Mary Seacole</vt:lpstr>
      <vt:lpstr>PowerPoint Presentation</vt:lpstr>
      <vt:lpstr>PowerPoint Presentation</vt:lpstr>
      <vt:lpstr>PowerPoint Presentation</vt:lpstr>
      <vt:lpstr>class Assembly </vt:lpstr>
      <vt:lpstr>How does our value of empathy link to life in the UK?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21</cp:revision>
  <dcterms:modified xsi:type="dcterms:W3CDTF">2025-12-07T19:50:52Z</dcterms:modified>
</cp:coreProperties>
</file>