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42865C-FECB-4749-9A82-BE4894744FB4}" v="19" dt="2024-04-30T10:01:00.5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4C42865C-FECB-4749-9A82-BE4894744FB4}"/>
    <pc:docChg chg="custSel modSld">
      <pc:chgData name="Emilie Woodroffe" userId="b157383c7860d663" providerId="LiveId" clId="{4C42865C-FECB-4749-9A82-BE4894744FB4}" dt="2024-04-30T11:10:10.203" v="717" actId="20577"/>
      <pc:docMkLst>
        <pc:docMk/>
      </pc:docMkLst>
      <pc:sldChg chg="addSp delSp modSp mod delAnim">
        <pc:chgData name="Emilie Woodroffe" userId="b157383c7860d663" providerId="LiveId" clId="{4C42865C-FECB-4749-9A82-BE4894744FB4}" dt="2024-04-30T11:10:10.203" v="717" actId="20577"/>
        <pc:sldMkLst>
          <pc:docMk/>
          <pc:sldMk cId="2685529057" sldId="264"/>
        </pc:sldMkLst>
        <pc:spChg chg="add mod">
          <ac:chgData name="Emilie Woodroffe" userId="b157383c7860d663" providerId="LiveId" clId="{4C42865C-FECB-4749-9A82-BE4894744FB4}" dt="2024-04-30T11:10:10.203" v="717" actId="20577"/>
          <ac:spMkLst>
            <pc:docMk/>
            <pc:sldMk cId="2685529057" sldId="264"/>
            <ac:spMk id="2" creationId="{649D8B29-02A1-4E23-AE8C-2783BA9B7322}"/>
          </ac:spMkLst>
        </pc:spChg>
        <pc:spChg chg="add mod">
          <ac:chgData name="Emilie Woodroffe" userId="b157383c7860d663" providerId="LiveId" clId="{4C42865C-FECB-4749-9A82-BE4894744FB4}" dt="2024-04-30T09:59:53.144" v="693" actId="114"/>
          <ac:spMkLst>
            <pc:docMk/>
            <pc:sldMk cId="2685529057" sldId="264"/>
            <ac:spMk id="3" creationId="{E95CADA5-8F82-3861-DB86-77ED4B0697F9}"/>
          </ac:spMkLst>
        </pc:spChg>
        <pc:spChg chg="add mod">
          <ac:chgData name="Emilie Woodroffe" userId="b157383c7860d663" providerId="LiveId" clId="{4C42865C-FECB-4749-9A82-BE4894744FB4}" dt="2024-04-30T09:53:03.752" v="283"/>
          <ac:spMkLst>
            <pc:docMk/>
            <pc:sldMk cId="2685529057" sldId="264"/>
            <ac:spMk id="5" creationId="{72E01E00-1A26-52D7-0817-858B849345E4}"/>
          </ac:spMkLst>
        </pc:spChg>
        <pc:spChg chg="mod">
          <ac:chgData name="Emilie Woodroffe" userId="b157383c7860d663" providerId="LiveId" clId="{4C42865C-FECB-4749-9A82-BE4894744FB4}" dt="2024-04-30T09:40:08.767" v="193" actId="1076"/>
          <ac:spMkLst>
            <pc:docMk/>
            <pc:sldMk cId="2685529057" sldId="264"/>
            <ac:spMk id="9" creationId="{FCB07BD8-06AF-41EC-8168-E9249FED881B}"/>
          </ac:spMkLst>
        </pc:spChg>
        <pc:spChg chg="mod">
          <ac:chgData name="Emilie Woodroffe" userId="b157383c7860d663" providerId="LiveId" clId="{4C42865C-FECB-4749-9A82-BE4894744FB4}" dt="2024-04-30T09:41:15.004" v="209" actId="1076"/>
          <ac:spMkLst>
            <pc:docMk/>
            <pc:sldMk cId="2685529057" sldId="264"/>
            <ac:spMk id="10" creationId="{7123B377-CA49-4A9C-93C0-F5E48D9D821A}"/>
          </ac:spMkLst>
        </pc:spChg>
        <pc:spChg chg="mod">
          <ac:chgData name="Emilie Woodroffe" userId="b157383c7860d663" providerId="LiveId" clId="{4C42865C-FECB-4749-9A82-BE4894744FB4}" dt="2024-04-30T09:42:20.595" v="229" actId="1076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4C42865C-FECB-4749-9A82-BE4894744FB4}" dt="2024-04-30T09:42:07.936" v="226" actId="1076"/>
          <ac:spMkLst>
            <pc:docMk/>
            <pc:sldMk cId="2685529057" sldId="264"/>
            <ac:spMk id="12" creationId="{6BFCF956-B95E-49C1-9617-316547D9C57D}"/>
          </ac:spMkLst>
        </pc:spChg>
        <pc:spChg chg="mod">
          <ac:chgData name="Emilie Woodroffe" userId="b157383c7860d663" providerId="LiveId" clId="{4C42865C-FECB-4749-9A82-BE4894744FB4}" dt="2024-04-30T09:41:46.800" v="221" actId="1076"/>
          <ac:spMkLst>
            <pc:docMk/>
            <pc:sldMk cId="2685529057" sldId="264"/>
            <ac:spMk id="13" creationId="{7132FDAB-7476-D8E1-71C5-88F7DF2E88A5}"/>
          </ac:spMkLst>
        </pc:spChg>
        <pc:spChg chg="del mod">
          <ac:chgData name="Emilie Woodroffe" userId="b157383c7860d663" providerId="LiveId" clId="{4C42865C-FECB-4749-9A82-BE4894744FB4}" dt="2024-04-30T09:59:20.921" v="689" actId="478"/>
          <ac:spMkLst>
            <pc:docMk/>
            <pc:sldMk cId="2685529057" sldId="264"/>
            <ac:spMk id="17" creationId="{2D7FE533-5084-B635-4593-3090EC3C68A0}"/>
          </ac:spMkLst>
        </pc:spChg>
        <pc:spChg chg="mod">
          <ac:chgData name="Emilie Woodroffe" userId="b157383c7860d663" providerId="LiveId" clId="{4C42865C-FECB-4749-9A82-BE4894744FB4}" dt="2024-04-30T09:59:24.615" v="690" actId="1076"/>
          <ac:spMkLst>
            <pc:docMk/>
            <pc:sldMk cId="2685529057" sldId="264"/>
            <ac:spMk id="18" creationId="{F3939B15-DF6D-40AE-BF87-E3F3D885AEEC}"/>
          </ac:spMkLst>
        </pc:spChg>
        <pc:picChg chg="del">
          <ac:chgData name="Emilie Woodroffe" userId="b157383c7860d663" providerId="LiveId" clId="{4C42865C-FECB-4749-9A82-BE4894744FB4}" dt="2024-04-26T10:44:08.977" v="1" actId="478"/>
          <ac:picMkLst>
            <pc:docMk/>
            <pc:sldMk cId="2685529057" sldId="264"/>
            <ac:picMk id="2" creationId="{2EAAE09F-F7A3-6A33-F70E-5054628482A5}"/>
          </ac:picMkLst>
        </pc:picChg>
        <pc:picChg chg="del">
          <ac:chgData name="Emilie Woodroffe" userId="b157383c7860d663" providerId="LiveId" clId="{4C42865C-FECB-4749-9A82-BE4894744FB4}" dt="2024-04-30T09:33:33.324" v="51" actId="478"/>
          <ac:picMkLst>
            <pc:docMk/>
            <pc:sldMk cId="2685529057" sldId="264"/>
            <ac:picMk id="4" creationId="{AE57C88D-A1E3-9DB7-0B44-E680EB8F1D1B}"/>
          </ac:picMkLst>
        </pc:picChg>
        <pc:picChg chg="del">
          <ac:chgData name="Emilie Woodroffe" userId="b157383c7860d663" providerId="LiveId" clId="{4C42865C-FECB-4749-9A82-BE4894744FB4}" dt="2024-04-30T09:33:32.617" v="50" actId="478"/>
          <ac:picMkLst>
            <pc:docMk/>
            <pc:sldMk cId="2685529057" sldId="264"/>
            <ac:picMk id="6" creationId="{4394621B-E4F0-9708-9613-A2B7C9BDB1FE}"/>
          </ac:picMkLst>
        </pc:picChg>
        <pc:picChg chg="del">
          <ac:chgData name="Emilie Woodroffe" userId="b157383c7860d663" providerId="LiveId" clId="{4C42865C-FECB-4749-9A82-BE4894744FB4}" dt="2024-04-30T09:33:42.365" v="53" actId="478"/>
          <ac:picMkLst>
            <pc:docMk/>
            <pc:sldMk cId="2685529057" sldId="264"/>
            <ac:picMk id="7" creationId="{88CD2846-04E0-68A4-9323-C6C11DD84098}"/>
          </ac:picMkLst>
        </pc:picChg>
        <pc:picChg chg="del">
          <ac:chgData name="Emilie Woodroffe" userId="b157383c7860d663" providerId="LiveId" clId="{4C42865C-FECB-4749-9A82-BE4894744FB4}" dt="2024-04-30T09:33:58.328" v="55" actId="478"/>
          <ac:picMkLst>
            <pc:docMk/>
            <pc:sldMk cId="2685529057" sldId="264"/>
            <ac:picMk id="8" creationId="{9B88ACE2-65F1-89E8-CE51-987EDB209BAD}"/>
          </ac:picMkLst>
        </pc:picChg>
        <pc:picChg chg="del">
          <ac:chgData name="Emilie Woodroffe" userId="b157383c7860d663" providerId="LiveId" clId="{4C42865C-FECB-4749-9A82-BE4894744FB4}" dt="2024-04-26T10:44:11.009" v="2" actId="478"/>
          <ac:picMkLst>
            <pc:docMk/>
            <pc:sldMk cId="2685529057" sldId="264"/>
            <ac:picMk id="14" creationId="{7D05ACA6-24DA-459D-E935-78768B849E31}"/>
          </ac:picMkLst>
        </pc:picChg>
        <pc:picChg chg="del">
          <ac:chgData name="Emilie Woodroffe" userId="b157383c7860d663" providerId="LiveId" clId="{4C42865C-FECB-4749-9A82-BE4894744FB4}" dt="2024-04-30T09:35:34.371" v="66" actId="478"/>
          <ac:picMkLst>
            <pc:docMk/>
            <pc:sldMk cId="2685529057" sldId="264"/>
            <ac:picMk id="15" creationId="{0CC9E924-B1E7-AA2C-1DB2-BFD04C1C787D}"/>
          </ac:picMkLst>
        </pc:picChg>
        <pc:picChg chg="del">
          <ac:chgData name="Emilie Woodroffe" userId="b157383c7860d663" providerId="LiveId" clId="{4C42865C-FECB-4749-9A82-BE4894744FB4}" dt="2024-04-26T10:43:46.451" v="0" actId="478"/>
          <ac:picMkLst>
            <pc:docMk/>
            <pc:sldMk cId="2685529057" sldId="264"/>
            <ac:picMk id="16" creationId="{EB374643-C587-4666-E4ED-BCC2B96D5FCA}"/>
          </ac:picMkLst>
        </pc:picChg>
        <pc:picChg chg="add mod">
          <ac:chgData name="Emilie Woodroffe" userId="b157383c7860d663" providerId="LiveId" clId="{4C42865C-FECB-4749-9A82-BE4894744FB4}" dt="2024-04-30T10:01:00.511" v="694" actId="14100"/>
          <ac:picMkLst>
            <pc:docMk/>
            <pc:sldMk cId="2685529057" sldId="264"/>
            <ac:picMk id="19" creationId="{F5DC79B3-1E9B-BEBE-8A54-E5026DE4AF45}"/>
          </ac:picMkLst>
        </pc:picChg>
        <pc:picChg chg="add mod">
          <ac:chgData name="Emilie Woodroffe" userId="b157383c7860d663" providerId="LiveId" clId="{4C42865C-FECB-4749-9A82-BE4894744FB4}" dt="2024-04-26T10:44:13.697" v="4" actId="167"/>
          <ac:picMkLst>
            <pc:docMk/>
            <pc:sldMk cId="2685529057" sldId="264"/>
            <ac:picMk id="20" creationId="{D23AF4D7-8E2C-E6A2-76CF-2014B9A7FFB2}"/>
          </ac:picMkLst>
        </pc:picChg>
        <pc:picChg chg="add mod">
          <ac:chgData name="Emilie Woodroffe" userId="b157383c7860d663" providerId="LiveId" clId="{4C42865C-FECB-4749-9A82-BE4894744FB4}" dt="2024-04-26T10:44:13.697" v="4" actId="167"/>
          <ac:picMkLst>
            <pc:docMk/>
            <pc:sldMk cId="2685529057" sldId="264"/>
            <ac:picMk id="22" creationId="{D445F801-BF4B-8AF9-BAA7-E710FF4CEB0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4.png"/><Relationship Id="rId5" Type="http://schemas.microsoft.com/office/2007/relationships/media" Target="../media/media3.m4a"/><Relationship Id="rId10" Type="http://schemas.openxmlformats.org/officeDocument/2006/relationships/image" Target="../media/image3.png"/><Relationship Id="rId4" Type="http://schemas.openxmlformats.org/officeDocument/2006/relationships/audio" Target="../media/media2.m4a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F5DC79B3-1E9B-BEBE-8A54-E5026DE4A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5567" y="-2678433"/>
            <a:ext cx="6880865" cy="121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20" name="Picture 19" descr="A close-up of a logo&#10;&#10;Description automatically generated">
            <a:extLst>
              <a:ext uri="{FF2B5EF4-FFF2-40B4-BE49-F238E27FC236}">
                <a16:creationId xmlns:a16="http://schemas.microsoft.com/office/drawing/2014/main" id="{D23AF4D7-8E2C-E6A2-76CF-2014B9A7FF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540" y="24910"/>
            <a:ext cx="920288" cy="920288"/>
          </a:xfrm>
          <a:prstGeom prst="rect">
            <a:avLst/>
          </a:prstGeom>
        </p:spPr>
      </p:pic>
      <p:pic>
        <p:nvPicPr>
          <p:cNvPr id="22" name="Picture 21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D445F801-BF4B-8AF9-BAA7-E710FF4CEB0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2" r="14921"/>
          <a:stretch/>
        </p:blipFill>
        <p:spPr>
          <a:xfrm>
            <a:off x="10822787" y="224074"/>
            <a:ext cx="764938" cy="7211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065985" y="407412"/>
            <a:ext cx="4283545" cy="33855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Knowledge organiser: Homes and houses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454888" y="1353377"/>
            <a:ext cx="4692189" cy="181588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Bank: Rooms in the house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casa </a:t>
            </a:r>
            <a:r>
              <a:rPr lang="en-GB" sz="1400" dirty="0">
                <a:latin typeface="Century Gothic" panose="020B0502020202020204" pitchFamily="34" charset="0"/>
              </a:rPr>
              <a:t>- a house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habitación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bedroom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cocina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kitchen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baño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bathroom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comedor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dining room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salón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lounge/ living room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jardín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garden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454888" y="5187592"/>
            <a:ext cx="2202790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ha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ci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jar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que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ño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23B377-CA49-4A9C-93C0-F5E48D9D821A}"/>
              </a:ext>
            </a:extLst>
          </p:cNvPr>
          <p:cNvSpPr txBox="1"/>
          <p:nvPr/>
        </p:nvSpPr>
        <p:spPr>
          <a:xfrm>
            <a:off x="454889" y="3517185"/>
            <a:ext cx="4692189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 : Objects in the house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mesa </a:t>
            </a:r>
            <a:r>
              <a:rPr lang="en-GB" sz="1400" dirty="0">
                <a:latin typeface="Century Gothic" panose="020B0502020202020204" pitchFamily="34" charset="0"/>
              </a:rPr>
              <a:t>– a table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sillón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an armchair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puerta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door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ventana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window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cama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bed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alfombra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rug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FCF956-B95E-49C1-9617-316547D9C57D}"/>
              </a:ext>
            </a:extLst>
          </p:cNvPr>
          <p:cNvSpPr txBox="1"/>
          <p:nvPr/>
        </p:nvSpPr>
        <p:spPr>
          <a:xfrm>
            <a:off x="8673574" y="1353377"/>
            <a:ext cx="3162978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We use “</a:t>
            </a:r>
            <a:r>
              <a:rPr lang="en-GB" sz="1400" b="1" dirty="0">
                <a:latin typeface="Century Gothic" panose="020B0502020202020204" pitchFamily="34" charset="0"/>
              </a:rPr>
              <a:t>hay</a:t>
            </a:r>
            <a:r>
              <a:rPr lang="en-GB" sz="1400" dirty="0">
                <a:latin typeface="Century Gothic" panose="020B0502020202020204" pitchFamily="34" charset="0"/>
              </a:rPr>
              <a:t>” in Spanish to mean both “there is…” and “there are...”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32FDAB-7476-D8E1-71C5-88F7DF2E88A5}"/>
              </a:ext>
            </a:extLst>
          </p:cNvPr>
          <p:cNvSpPr txBox="1"/>
          <p:nvPr/>
        </p:nvSpPr>
        <p:spPr>
          <a:xfrm>
            <a:off x="8700049" y="4158795"/>
            <a:ext cx="3110028" cy="243143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b="0" dirty="0">
                <a:latin typeface="Century Gothic" panose="020B0502020202020204" pitchFamily="34" charset="0"/>
              </a:rPr>
              <a:t>Adjectives </a:t>
            </a:r>
            <a:r>
              <a:rPr lang="en-GB" sz="1200" b="0" dirty="0">
                <a:latin typeface="Century Gothic" panose="020B0502020202020204" pitchFamily="34" charset="0"/>
              </a:rPr>
              <a:t>(masculine/feminine)</a:t>
            </a:r>
          </a:p>
          <a:p>
            <a:endParaRPr lang="en-GB" sz="1200" b="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bonit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bonit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- beautiful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grande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– big or large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pequeñ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pequeñ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- small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antigu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antigu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- old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modern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modern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– modern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comod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/ </a:t>
            </a:r>
            <a:r>
              <a:rPr lang="en-GB" sz="1400" b="1" dirty="0" err="1">
                <a:latin typeface="Century Gothic" panose="020B0502020202020204" pitchFamily="34" charset="0"/>
              </a:rPr>
              <a:t>comod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comfortable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luminos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/ </a:t>
            </a:r>
            <a:r>
              <a:rPr lang="en-GB" sz="1400" b="1" dirty="0" err="1">
                <a:latin typeface="Century Gothic" panose="020B0502020202020204" pitchFamily="34" charset="0"/>
              </a:rPr>
              <a:t>luminos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bright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útil</a:t>
            </a:r>
            <a:r>
              <a:rPr lang="en-GB" sz="1400" dirty="0">
                <a:latin typeface="Century Gothic" panose="020B0502020202020204" pitchFamily="34" charset="0"/>
              </a:rPr>
              <a:t> – useful  </a:t>
            </a: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649D8B29-02A1-4E23-AE8C-2783BA9B7322}"/>
              </a:ext>
            </a:extLst>
          </p:cNvPr>
          <p:cNvSpPr txBox="1"/>
          <p:nvPr/>
        </p:nvSpPr>
        <p:spPr>
          <a:xfrm>
            <a:off x="8700049" y="2528996"/>
            <a:ext cx="3110028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Some adjectives change the spelling to match the noun: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La </a:t>
            </a:r>
            <a:r>
              <a:rPr lang="en-GB" sz="1400" dirty="0" err="1">
                <a:latin typeface="Century Gothic" panose="020B0502020202020204" pitchFamily="34" charset="0"/>
              </a:rPr>
              <a:t>cocina</a:t>
            </a:r>
            <a:r>
              <a:rPr lang="en-GB" sz="1400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pequeña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El </a:t>
            </a:r>
            <a:r>
              <a:rPr lang="en-GB" sz="1400" dirty="0" err="1">
                <a:latin typeface="Century Gothic" panose="020B0502020202020204" pitchFamily="34" charset="0"/>
              </a:rPr>
              <a:t>salón</a:t>
            </a:r>
            <a:r>
              <a:rPr lang="en-GB" sz="1400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moderno</a:t>
            </a:r>
            <a:r>
              <a:rPr lang="en-GB" sz="1400" b="1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  <a:endParaRPr lang="en-GB" sz="1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CADA5-8F82-3861-DB86-77ED4B0697F9}"/>
              </a:ext>
            </a:extLst>
          </p:cNvPr>
          <p:cNvSpPr txBox="1"/>
          <p:nvPr/>
        </p:nvSpPr>
        <p:spPr>
          <a:xfrm>
            <a:off x="5315599" y="1355007"/>
            <a:ext cx="3162978" cy="440120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pPr algn="l"/>
            <a:endParaRPr lang="en-GB" sz="14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/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In Spanish, when we use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'la' or 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el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', we're referring to something specific. </a:t>
            </a:r>
            <a:endParaRPr lang="en-GB" sz="1400" dirty="0">
              <a:solidFill>
                <a:srgbClr val="0D0D0D"/>
              </a:solidFill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/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For example,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'la 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cocina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means 'the kitchen' (we know </a:t>
            </a:r>
            <a:r>
              <a:rPr lang="en-GB" sz="1400" b="0" i="1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exactly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which one we're talking about).</a:t>
            </a:r>
          </a:p>
          <a:p>
            <a:pPr algn="l"/>
            <a:endParaRPr lang="en-GB" sz="14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/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When we want to talk about </a:t>
            </a:r>
            <a:r>
              <a:rPr lang="en-GB" sz="1400" b="0" i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something non-specific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, we use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or 'un'.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For instance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, 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cocina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means 'a kitchen' (it could be </a:t>
            </a:r>
            <a:r>
              <a:rPr lang="en-GB" sz="1400" b="0" i="1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any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kitchen).</a:t>
            </a:r>
          </a:p>
          <a:p>
            <a:pPr algn="l"/>
            <a:endParaRPr lang="en-GB" sz="14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/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To switch between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/un'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and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el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/la',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follow this rule:</a:t>
            </a:r>
          </a:p>
          <a:p>
            <a:pPr algn="l"/>
            <a:endParaRPr lang="en-GB" sz="14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Change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una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to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'la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Change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'un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to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el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'.</a:t>
            </a:r>
          </a:p>
        </p:txBody>
      </p:sp>
      <p:pic>
        <p:nvPicPr>
          <p:cNvPr id="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00B64EA0-33D1-8DE1-348B-2771493EE4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22303" y="3934744"/>
            <a:ext cx="688737" cy="688737"/>
          </a:xfrm>
          <a:prstGeom prst="rect">
            <a:avLst/>
          </a:prstGeom>
        </p:spPr>
      </p:pic>
      <p:pic>
        <p:nvPicPr>
          <p:cNvPr id="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C07ED70-5607-EF13-953F-874E39D7CB2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602176" y="5504623"/>
            <a:ext cx="688737" cy="688737"/>
          </a:xfrm>
          <a:prstGeom prst="rect">
            <a:avLst/>
          </a:prstGeom>
        </p:spPr>
      </p:pic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C7CDD24-8D95-95F2-666B-16C2D1BD008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46687" y="2122209"/>
            <a:ext cx="688737" cy="68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272</Words>
  <Application>Microsoft Office PowerPoint</Application>
  <PresentationFormat>Widescreen</PresentationFormat>
  <Paragraphs>51</Paragraphs>
  <Slides>1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64</cp:revision>
  <cp:lastPrinted>2019-12-10T10:22:53Z</cp:lastPrinted>
  <dcterms:created xsi:type="dcterms:W3CDTF">2019-08-20T09:39:52Z</dcterms:created>
  <dcterms:modified xsi:type="dcterms:W3CDTF">2025-02-05T13:44:17Z</dcterms:modified>
</cp:coreProperties>
</file>