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278" r:id="rId3"/>
    <p:sldId id="276" r:id="rId4"/>
    <p:sldId id="268" r:id="rId5"/>
    <p:sldId id="279" r:id="rId6"/>
    <p:sldId id="274" r:id="rId7"/>
    <p:sldId id="280" r:id="rId8"/>
    <p:sldId id="275" r:id="rId9"/>
    <p:sldId id="266" r:id="rId10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6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91" y="41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https://www.youtube.com/watch?v=1lo-8UWhVcg</a:t>
            </a:r>
          </a:p>
        </p:txBody>
      </p:sp>
    </p:spTree>
    <p:extLst>
      <p:ext uri="{BB962C8B-B14F-4D97-AF65-F5344CB8AC3E}">
        <p14:creationId xmlns:p14="http://schemas.microsoft.com/office/powerpoint/2010/main" val="1957391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1lo-8UWhVcg" TargetMode="Externa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Empathy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1- 10.11.25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C1014-E702-49B5-990E-AD265BB95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have school values? </a:t>
            </a:r>
          </a:p>
        </p:txBody>
      </p:sp>
      <p:pic>
        <p:nvPicPr>
          <p:cNvPr id="2050" name="Picture 2" descr="Personalised School Leavers Hoodies 2026 - Primary School Leavers, Year 6,  Class of 2026, P7 Leavers Hoodies, Primary 7, Leavers Jumper - Etsy UK">
            <a:extLst>
              <a:ext uri="{FF2B5EF4-FFF2-40B4-BE49-F238E27FC236}">
                <a16:creationId xmlns:a16="http://schemas.microsoft.com/office/drawing/2014/main" id="{80F8E780-4277-47F6-809F-37092D93F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00" y="1407768"/>
            <a:ext cx="3429005" cy="340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hild Adult Stock Illustrations – 133,181 Child Adult Stock Illustrations,  Vectors &amp; Clipart - Dreamstime">
            <a:extLst>
              <a:ext uri="{FF2B5EF4-FFF2-40B4-BE49-F238E27FC236}">
                <a16:creationId xmlns:a16="http://schemas.microsoft.com/office/drawing/2014/main" id="{6B476F72-8696-4E11-9CF8-ECBB849B7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865" y="2085490"/>
            <a:ext cx="5103845" cy="2417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957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299158-5C2D-4944-8A72-DF9882BEA971}"/>
              </a:ext>
            </a:extLst>
          </p:cNvPr>
          <p:cNvSpPr/>
          <p:nvPr/>
        </p:nvSpPr>
        <p:spPr>
          <a:xfrm>
            <a:off x="665609" y="897684"/>
            <a:ext cx="803052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600" dirty="0"/>
              <a:t>What are our 6 school values? </a:t>
            </a:r>
          </a:p>
        </p:txBody>
      </p:sp>
    </p:spTree>
    <p:extLst>
      <p:ext uri="{BB962C8B-B14F-4D97-AF65-F5344CB8AC3E}">
        <p14:creationId xmlns:p14="http://schemas.microsoft.com/office/powerpoint/2010/main" val="1672864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1AF1-4960-4762-88CE-B4EEF2607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Values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D442D0-537C-441C-BD96-146F74F9B1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162535"/>
              </p:ext>
            </p:extLst>
          </p:nvPr>
        </p:nvGraphicFramePr>
        <p:xfrm>
          <a:off x="136849" y="1679509"/>
          <a:ext cx="8814318" cy="2889366"/>
        </p:xfrm>
        <a:graphic>
          <a:graphicData uri="http://schemas.openxmlformats.org/drawingml/2006/table">
            <a:tbl>
              <a:tblPr/>
              <a:tblGrid>
                <a:gridCol w="2938106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  <p:pic>
        <p:nvPicPr>
          <p:cNvPr id="5" name="Picture 2" descr="People World Stock Illustrations – 302,088 People World ...">
            <a:extLst>
              <a:ext uri="{FF2B5EF4-FFF2-40B4-BE49-F238E27FC236}">
                <a16:creationId xmlns:a16="http://schemas.microsoft.com/office/drawing/2014/main" id="{94785595-08BF-4737-B243-608A510D4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738" y="0"/>
            <a:ext cx="1953562" cy="20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66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3FEE0-0D06-47D8-8D87-7842CA9C7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Empathy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8F7CB59-B8C7-4B31-AE13-55849F5B59A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108" b="2108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8F0F4-241F-4486-AD33-03C20C8A10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67898" y="2166582"/>
            <a:ext cx="2871776" cy="2571750"/>
          </a:xfrm>
        </p:spPr>
        <p:txBody>
          <a:bodyPr>
            <a:normAutofit/>
          </a:bodyPr>
          <a:lstStyle/>
          <a:p>
            <a:r>
              <a:rPr lang="en-GB" sz="3200" dirty="0"/>
              <a:t>Try to understand how others feel and be kind.	</a:t>
            </a:r>
          </a:p>
        </p:txBody>
      </p:sp>
      <p:pic>
        <p:nvPicPr>
          <p:cNvPr id="1026" name="Picture 2" descr="Heart symbol - Wikipedia">
            <a:extLst>
              <a:ext uri="{FF2B5EF4-FFF2-40B4-BE49-F238E27FC236}">
                <a16:creationId xmlns:a16="http://schemas.microsoft.com/office/drawing/2014/main" id="{BC2654A7-F08F-4572-B728-EDC92C396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657" y="148299"/>
            <a:ext cx="1071562" cy="107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759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B02B6E-A035-40A0-9B43-44B7DE8C6F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583" t="22254" r="37937" b="24534"/>
          <a:stretch/>
        </p:blipFill>
        <p:spPr>
          <a:xfrm>
            <a:off x="68423" y="44019"/>
            <a:ext cx="3757128" cy="50554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BCC00B-A15C-41F4-966C-E6DA97D4D7DD}"/>
              </a:ext>
            </a:extLst>
          </p:cNvPr>
          <p:cNvSpPr txBox="1"/>
          <p:nvPr/>
        </p:nvSpPr>
        <p:spPr>
          <a:xfrm>
            <a:off x="3844925" y="1704781"/>
            <a:ext cx="50387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Which school Expectation might you be able to show empathy? </a:t>
            </a:r>
          </a:p>
        </p:txBody>
      </p:sp>
    </p:spTree>
    <p:extLst>
      <p:ext uri="{BB962C8B-B14F-4D97-AF65-F5344CB8AC3E}">
        <p14:creationId xmlns:p14="http://schemas.microsoft.com/office/powerpoint/2010/main" val="1148999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FCE99-74D2-4911-B2C9-192E24EE8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Online Media 3" title="CGI Animated Short Film &amp;quot;Joy and Heron&amp;quot; by Passion Pictures | CGMeetup">
            <a:hlinkClick r:id="" action="ppaction://media"/>
            <a:extLst>
              <a:ext uri="{FF2B5EF4-FFF2-40B4-BE49-F238E27FC236}">
                <a16:creationId xmlns:a16="http://schemas.microsoft.com/office/drawing/2014/main" id="{F9045330-C55A-418B-A61E-79FB274A3A4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11700" y="316415"/>
            <a:ext cx="8345243" cy="46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365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CDAB5A-2B13-4D43-BAFE-79D27FF59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56" t="20438" r="15389" b="3008"/>
          <a:stretch/>
        </p:blipFill>
        <p:spPr>
          <a:xfrm>
            <a:off x="883297" y="130740"/>
            <a:ext cx="7234335" cy="488201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E892971-0ACA-41DE-B090-A2C7A2338ADB}"/>
              </a:ext>
            </a:extLst>
          </p:cNvPr>
          <p:cNvSpPr txBox="1"/>
          <p:nvPr/>
        </p:nvSpPr>
        <p:spPr>
          <a:xfrm>
            <a:off x="2407298" y="1505339"/>
            <a:ext cx="3726024" cy="156966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As we reflect think about how showing </a:t>
            </a:r>
            <a:r>
              <a:rPr lang="en-GB" sz="2400" b="1" u="sng" dirty="0">
                <a:solidFill>
                  <a:srgbClr val="FF0000"/>
                </a:solidFill>
              </a:rPr>
              <a:t>Empathy</a:t>
            </a:r>
            <a:r>
              <a:rPr lang="en-GB" sz="2400" dirty="0">
                <a:solidFill>
                  <a:schemeClr val="bg1"/>
                </a:solidFill>
              </a:rPr>
              <a:t> makes the world a better place to be. </a:t>
            </a:r>
          </a:p>
        </p:txBody>
      </p:sp>
    </p:spTree>
    <p:extLst>
      <p:ext uri="{BB962C8B-B14F-4D97-AF65-F5344CB8AC3E}">
        <p14:creationId xmlns:p14="http://schemas.microsoft.com/office/powerpoint/2010/main" val="2820454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0A2A-CB0E-4233-9D99-CC4A62FCD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class Assembly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D159E-C999-4F4C-BEE2-41709CB00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63" y="1301267"/>
            <a:ext cx="5124403" cy="3416400"/>
          </a:xfrm>
        </p:spPr>
        <p:txBody>
          <a:bodyPr/>
          <a:lstStyle/>
          <a:p>
            <a:pPr marL="0" lvl="0" indent="0">
              <a:buNone/>
            </a:pPr>
            <a:r>
              <a:rPr lang="en-GB" dirty="0"/>
              <a:t>Linked to the colour monster- what emotions might you experience if you were to show empathy?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What might our school feel like if people show / do not show empathy towards each other?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How might our school feel if adults and children showed empathy towards each other.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Produce a class poster to share in assembly about what it might look like in our school of children and adults showing empathy.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6113B1-C4FE-4C27-9C14-34CA123D7D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9944" y="1535500"/>
            <a:ext cx="3065773" cy="306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005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58</TotalTime>
  <Words>162</Words>
  <Application>Microsoft Office PowerPoint</Application>
  <PresentationFormat>On-screen Show (16:9)</PresentationFormat>
  <Paragraphs>25</Paragraphs>
  <Slides>9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Wingdings</vt:lpstr>
      <vt:lpstr>Corbel</vt:lpstr>
      <vt:lpstr>Arial</vt:lpstr>
      <vt:lpstr>Banded</vt:lpstr>
      <vt:lpstr>Empathy Assembly 1- 10.11.25</vt:lpstr>
      <vt:lpstr>Why do we have school values? </vt:lpstr>
      <vt:lpstr>PowerPoint Presentation</vt:lpstr>
      <vt:lpstr>Our Values </vt:lpstr>
      <vt:lpstr>Empathy </vt:lpstr>
      <vt:lpstr>PowerPoint Presentation</vt:lpstr>
      <vt:lpstr>PowerPoint Presentation</vt:lpstr>
      <vt:lpstr>PowerPoint Presentation</vt:lpstr>
      <vt:lpstr>class Assembly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12</cp:revision>
  <dcterms:modified xsi:type="dcterms:W3CDTF">2025-11-09T20:15:13Z</dcterms:modified>
</cp:coreProperties>
</file>