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89" r:id="rId3"/>
    <p:sldId id="307" r:id="rId4"/>
    <p:sldId id="286" r:id="rId5"/>
    <p:sldId id="295" r:id="rId6"/>
    <p:sldId id="291" r:id="rId7"/>
    <p:sldId id="294" r:id="rId8"/>
    <p:sldId id="308" r:id="rId9"/>
    <p:sldId id="309" r:id="rId10"/>
    <p:sldId id="310" r:id="rId11"/>
  </p:sldIdLst>
  <p:sldSz cx="9144000" cy="5143500" type="screen16x9"/>
  <p:notesSz cx="6797675" cy="9926638"/>
  <p:embeddedFontLst>
    <p:embeddedFont>
      <p:font typeface="Corbel" panose="020B050302020402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>
        <p:scale>
          <a:sx n="125" d="100"/>
          <a:sy n="125" d="100"/>
        </p:scale>
        <p:origin x="624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https://www.youtube.com/watch?v=EkjJbWBUbUs&amp;list=PLrLt4fBD0JjrHnPALYnCtZFPc1rYEWszS&amp;index=4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https://www.tiktok.com/@lets.make_a_difference/video/7559349147824950550</a:t>
            </a:r>
          </a:p>
        </p:txBody>
      </p:sp>
    </p:spTree>
    <p:extLst>
      <p:ext uri="{BB962C8B-B14F-4D97-AF65-F5344CB8AC3E}">
        <p14:creationId xmlns:p14="http://schemas.microsoft.com/office/powerpoint/2010/main" val="616532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https://www.tiktok.com/@lets.make_a_difference/video/7559349147824950550</a:t>
            </a:r>
          </a:p>
        </p:txBody>
      </p:sp>
    </p:spTree>
    <p:extLst>
      <p:ext uri="{BB962C8B-B14F-4D97-AF65-F5344CB8AC3E}">
        <p14:creationId xmlns:p14="http://schemas.microsoft.com/office/powerpoint/2010/main" val="2726720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https://www.youtube.com/watch?v=WIPV1iwzrzg</a:t>
            </a:r>
          </a:p>
        </p:txBody>
      </p:sp>
    </p:spTree>
    <p:extLst>
      <p:ext uri="{BB962C8B-B14F-4D97-AF65-F5344CB8AC3E}">
        <p14:creationId xmlns:p14="http://schemas.microsoft.com/office/powerpoint/2010/main" val="2663689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4/26/2026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WIPV1iwzrzg" TargetMode="Externa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Courage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2 27.04.26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C4507F-8317-4C43-B10D-3839A1BB6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73" y="860291"/>
            <a:ext cx="4394123" cy="3476903"/>
          </a:xfrm>
          <a:prstGeom prst="rect">
            <a:avLst/>
          </a:prstGeom>
        </p:spPr>
      </p:pic>
      <p:pic>
        <p:nvPicPr>
          <p:cNvPr id="3" name="Google Shape;49;p2">
            <a:extLst>
              <a:ext uri="{FF2B5EF4-FFF2-40B4-BE49-F238E27FC236}">
                <a16:creationId xmlns:a16="http://schemas.microsoft.com/office/drawing/2014/main" id="{CDD18DDE-C328-46ED-BBC1-A33F05C5B1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4422" t="72995" r="44216" b="13748"/>
          <a:stretch/>
        </p:blipFill>
        <p:spPr>
          <a:xfrm>
            <a:off x="5247229" y="1051602"/>
            <a:ext cx="2030648" cy="17767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9921BB4-5FEA-46EB-90FC-F36E481AD7AF}"/>
              </a:ext>
            </a:extLst>
          </p:cNvPr>
          <p:cNvSpPr/>
          <p:nvPr/>
        </p:nvSpPr>
        <p:spPr>
          <a:xfrm>
            <a:off x="6083558" y="3203510"/>
            <a:ext cx="2998237" cy="1891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38BDDD-912A-4FB3-A367-2C3BB58813F7}"/>
              </a:ext>
            </a:extLst>
          </p:cNvPr>
          <p:cNvSpPr/>
          <p:nvPr/>
        </p:nvSpPr>
        <p:spPr>
          <a:xfrm>
            <a:off x="1793190" y="152405"/>
            <a:ext cx="63546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/>
              <a:t>Sign and symbol of the week </a:t>
            </a:r>
          </a:p>
        </p:txBody>
      </p:sp>
      <p:pic>
        <p:nvPicPr>
          <p:cNvPr id="1026" name="Picture 2" descr="Empty coffee cup (with dregs) – License ...">
            <a:extLst>
              <a:ext uri="{FF2B5EF4-FFF2-40B4-BE49-F238E27FC236}">
                <a16:creationId xmlns:a16="http://schemas.microsoft.com/office/drawing/2014/main" id="{F907FA21-5A74-4BF6-921D-0C58F9080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16" y="3490382"/>
            <a:ext cx="974061" cy="146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nner Plate ...">
            <a:extLst>
              <a:ext uri="{FF2B5EF4-FFF2-40B4-BE49-F238E27FC236}">
                <a16:creationId xmlns:a16="http://schemas.microsoft.com/office/drawing/2014/main" id="{8B1E60D3-A109-4D2A-8182-EF425F630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640" y="3458746"/>
            <a:ext cx="1532349" cy="153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032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9921BB4-5FEA-46EB-90FC-F36E481AD7AF}"/>
              </a:ext>
            </a:extLst>
          </p:cNvPr>
          <p:cNvSpPr/>
          <p:nvPr/>
        </p:nvSpPr>
        <p:spPr>
          <a:xfrm>
            <a:off x="6083558" y="3203510"/>
            <a:ext cx="2998237" cy="1891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38BDDD-912A-4FB3-A367-2C3BB58813F7}"/>
              </a:ext>
            </a:extLst>
          </p:cNvPr>
          <p:cNvSpPr/>
          <p:nvPr/>
        </p:nvSpPr>
        <p:spPr>
          <a:xfrm>
            <a:off x="1793190" y="152405"/>
            <a:ext cx="63546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/>
              <a:t>Sign and symbol of the week </a:t>
            </a:r>
          </a:p>
        </p:txBody>
      </p:sp>
      <p:pic>
        <p:nvPicPr>
          <p:cNvPr id="1026" name="Picture 2" descr="Empty coffee cup (with dregs) – License ...">
            <a:extLst>
              <a:ext uri="{FF2B5EF4-FFF2-40B4-BE49-F238E27FC236}">
                <a16:creationId xmlns:a16="http://schemas.microsoft.com/office/drawing/2014/main" id="{F907FA21-5A74-4BF6-921D-0C58F9080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16" y="3490382"/>
            <a:ext cx="974061" cy="146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nner Plate ...">
            <a:extLst>
              <a:ext uri="{FF2B5EF4-FFF2-40B4-BE49-F238E27FC236}">
                <a16:creationId xmlns:a16="http://schemas.microsoft.com/office/drawing/2014/main" id="{8B1E60D3-A109-4D2A-8182-EF425F630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640" y="3458746"/>
            <a:ext cx="1532349" cy="153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C0107D-F6E7-444F-A0D7-10E67652C5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401" y="1071254"/>
            <a:ext cx="4613783" cy="3289252"/>
          </a:xfrm>
          <a:prstGeom prst="rect">
            <a:avLst/>
          </a:prstGeom>
        </p:spPr>
      </p:pic>
      <p:pic>
        <p:nvPicPr>
          <p:cNvPr id="9" name="Google Shape;58;p3" descr="https://lh7-us.googleusercontent.com/Bz8yB0_SbSJvj523za_XTWDUaCnnB0s6EcwF2EyhOQuL6VbWpLk2y7FFLZjIxLaFD7muRa0Ghp5uHl8KFdqOSwwF578WXy2ET1z0l8uHb0c7T-JpyCgJVxbgdqY3uXW2baq27KGXXb29_g-6hQJ1qlHDIw=s2048">
            <a:extLst>
              <a:ext uri="{FF2B5EF4-FFF2-40B4-BE49-F238E27FC236}">
                <a16:creationId xmlns:a16="http://schemas.microsoft.com/office/drawing/2014/main" id="{6E4486FF-1769-41FF-89F3-43651A15D38B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55594" t="19894" r="33183" b="67038"/>
          <a:stretch/>
        </p:blipFill>
        <p:spPr>
          <a:xfrm>
            <a:off x="5899067" y="1115527"/>
            <a:ext cx="2189018" cy="19119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7799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CF913-99B7-4498-A515-A21E407E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Courage?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3EB112-DE7A-46D9-AA3C-BD75A3C6AE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90" t="26848" r="29248" b="16795"/>
          <a:stretch/>
        </p:blipFill>
        <p:spPr>
          <a:xfrm>
            <a:off x="1412032" y="1062882"/>
            <a:ext cx="5778760" cy="388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788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76FC05-827F-45E8-89D3-F829625FA8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81" t="18866" r="31258" b="1799"/>
          <a:stretch/>
        </p:blipFill>
        <p:spPr>
          <a:xfrm>
            <a:off x="715346" y="216104"/>
            <a:ext cx="3856654" cy="471129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71A553D-6751-4DD0-9BD4-D33419459D8B}"/>
              </a:ext>
            </a:extLst>
          </p:cNvPr>
          <p:cNvSpPr/>
          <p:nvPr/>
        </p:nvSpPr>
        <p:spPr>
          <a:xfrm>
            <a:off x="5376175" y="1012374"/>
            <a:ext cx="350034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/>
              <a:t>How did Gerald show courage? </a:t>
            </a:r>
          </a:p>
        </p:txBody>
      </p:sp>
      <p:pic>
        <p:nvPicPr>
          <p:cNvPr id="3074" name="Picture 2" descr="Thinking About Thinking – Let's Get ...">
            <a:extLst>
              <a:ext uri="{FF2B5EF4-FFF2-40B4-BE49-F238E27FC236}">
                <a16:creationId xmlns:a16="http://schemas.microsoft.com/office/drawing/2014/main" id="{7FBD47A1-2C5B-4D55-B3FB-A945121BD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921" y="314673"/>
            <a:ext cx="1429046" cy="80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810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E0B762-93EC-4FD1-ABF1-3C567FAFA3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73" t="33258" r="20846" b="15586"/>
          <a:stretch/>
        </p:blipFill>
        <p:spPr>
          <a:xfrm>
            <a:off x="982824" y="596770"/>
            <a:ext cx="7292950" cy="394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67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764DC4-CFB1-4A30-ADF8-87833A30C1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14" t="37129" r="25514" b="7240"/>
          <a:stretch/>
        </p:blipFill>
        <p:spPr>
          <a:xfrm>
            <a:off x="1076699" y="214215"/>
            <a:ext cx="6990602" cy="471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551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3B7991-9075-4AC2-AFD0-BC8F511F3F72}"/>
              </a:ext>
            </a:extLst>
          </p:cNvPr>
          <p:cNvSpPr/>
          <p:nvPr/>
        </p:nvSpPr>
        <p:spPr>
          <a:xfrm>
            <a:off x="255228" y="129076"/>
            <a:ext cx="29854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What quality did Piper show? </a:t>
            </a:r>
          </a:p>
        </p:txBody>
      </p:sp>
      <p:pic>
        <p:nvPicPr>
          <p:cNvPr id="4" name="Online Media 3" title="Disney-Pixar &amp;quot;PIPER&amp;quot; - Cute Motivational short movie.">
            <a:hlinkClick r:id="" action="ppaction://media"/>
            <a:extLst>
              <a:ext uri="{FF2B5EF4-FFF2-40B4-BE49-F238E27FC236}">
                <a16:creationId xmlns:a16="http://schemas.microsoft.com/office/drawing/2014/main" id="{A9CC48DA-0EA1-404F-B77C-556461708A4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78498" y="578888"/>
            <a:ext cx="7805228" cy="439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69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49061C-CD14-414F-BACC-A1BA8E0C5C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73" t="33258" r="20846" b="15586"/>
          <a:stretch/>
        </p:blipFill>
        <p:spPr>
          <a:xfrm>
            <a:off x="4809227" y="220690"/>
            <a:ext cx="3908305" cy="21167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E31E7F-95FD-4C39-8379-CD7CB2C672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853" t="32411" r="20128" b="17279"/>
          <a:stretch/>
        </p:blipFill>
        <p:spPr>
          <a:xfrm>
            <a:off x="226880" y="220690"/>
            <a:ext cx="4107895" cy="21149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67CD848-675C-4CE9-BEB9-C8AE8D86B0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482" t="28904" r="23360" b="8693"/>
          <a:stretch/>
        </p:blipFill>
        <p:spPr>
          <a:xfrm>
            <a:off x="2647750" y="2528207"/>
            <a:ext cx="3848500" cy="2494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21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B9F1F4-ECA6-457F-AB2E-6118861C2709}"/>
              </a:ext>
            </a:extLst>
          </p:cNvPr>
          <p:cNvSpPr/>
          <p:nvPr/>
        </p:nvSpPr>
        <p:spPr>
          <a:xfrm>
            <a:off x="678087" y="2280041"/>
            <a:ext cx="7472687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000" dirty="0"/>
              <a:t>Courage is……….</a:t>
            </a:r>
          </a:p>
          <a:p>
            <a:r>
              <a:rPr lang="en-GB" sz="5000" dirty="0"/>
              <a:t>I can show courage by………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056A88-2260-4907-BFAB-F7FA150703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530" t="70490" r="33659" b="8079"/>
          <a:stretch/>
        </p:blipFill>
        <p:spPr>
          <a:xfrm>
            <a:off x="452348" y="180392"/>
            <a:ext cx="4540898" cy="1816360"/>
          </a:xfrm>
          <a:prstGeom prst="rect">
            <a:avLst/>
          </a:prstGeom>
        </p:spPr>
      </p:pic>
      <p:pic>
        <p:nvPicPr>
          <p:cNvPr id="1026" name="Picture 2" descr="Why you should schedule 'thinking time ...">
            <a:extLst>
              <a:ext uri="{FF2B5EF4-FFF2-40B4-BE49-F238E27FC236}">
                <a16:creationId xmlns:a16="http://schemas.microsoft.com/office/drawing/2014/main" id="{E14D5879-3F72-4147-9037-2279E01BD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672" y="68580"/>
            <a:ext cx="1353651" cy="87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0208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200</TotalTime>
  <Words>113</Words>
  <Application>Microsoft Office PowerPoint</Application>
  <PresentationFormat>On-screen Show (16:9)</PresentationFormat>
  <Paragraphs>13</Paragraphs>
  <Slides>10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Corbel</vt:lpstr>
      <vt:lpstr>Arial</vt:lpstr>
      <vt:lpstr>Wingdings</vt:lpstr>
      <vt:lpstr>Banded</vt:lpstr>
      <vt:lpstr>Courage Assembly 2 27.04.26</vt:lpstr>
      <vt:lpstr>PowerPoint Presentation</vt:lpstr>
      <vt:lpstr>PowerPoint Presentation</vt:lpstr>
      <vt:lpstr>What is Courage?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25</cp:revision>
  <cp:lastPrinted>2025-10-13T14:07:24Z</cp:lastPrinted>
  <dcterms:modified xsi:type="dcterms:W3CDTF">2026-04-26T18:26:45Z</dcterms:modified>
</cp:coreProperties>
</file>