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61A281-2001-4D68-8CCE-A371CB851C37}" v="1" dt="2024-05-23T11:25:51.3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6D61A281-2001-4D68-8CCE-A371CB851C37}"/>
    <pc:docChg chg="custSel modSld">
      <pc:chgData name="Emilie Woodroffe" userId="b157383c7860d663" providerId="LiveId" clId="{6D61A281-2001-4D68-8CCE-A371CB851C37}" dt="2024-05-23T11:25:53.712" v="3" actId="167"/>
      <pc:docMkLst>
        <pc:docMk/>
      </pc:docMkLst>
      <pc:sldChg chg="addSp delSp modSp mod">
        <pc:chgData name="Emilie Woodroffe" userId="b157383c7860d663" providerId="LiveId" clId="{6D61A281-2001-4D68-8CCE-A371CB851C37}" dt="2024-05-23T11:25:53.712" v="3" actId="167"/>
        <pc:sldMkLst>
          <pc:docMk/>
          <pc:sldMk cId="2685529057" sldId="264"/>
        </pc:sldMkLst>
        <pc:picChg chg="del">
          <ac:chgData name="Emilie Woodroffe" userId="b157383c7860d663" providerId="LiveId" clId="{6D61A281-2001-4D68-8CCE-A371CB851C37}" dt="2024-05-23T11:25:50.686" v="1" actId="478"/>
          <ac:picMkLst>
            <pc:docMk/>
            <pc:sldMk cId="2685529057" sldId="264"/>
            <ac:picMk id="15" creationId="{464E0A37-A789-B6CF-75F3-D32D34572289}"/>
          </ac:picMkLst>
        </pc:picChg>
        <pc:picChg chg="del">
          <ac:chgData name="Emilie Woodroffe" userId="b157383c7860d663" providerId="LiveId" clId="{6D61A281-2001-4D68-8CCE-A371CB851C37}" dt="2024-05-23T11:25:49.131" v="0" actId="478"/>
          <ac:picMkLst>
            <pc:docMk/>
            <pc:sldMk cId="2685529057" sldId="264"/>
            <ac:picMk id="16" creationId="{D3AC1FF7-D816-F455-0A0E-452953555EE5}"/>
          </ac:picMkLst>
        </pc:picChg>
        <pc:picChg chg="del">
          <ac:chgData name="Emilie Woodroffe" userId="b157383c7860d663" providerId="LiveId" clId="{6D61A281-2001-4D68-8CCE-A371CB851C37}" dt="2024-05-23T11:25:49.131" v="0" actId="478"/>
          <ac:picMkLst>
            <pc:docMk/>
            <pc:sldMk cId="2685529057" sldId="264"/>
            <ac:picMk id="17" creationId="{4943C139-0C3F-721B-CE27-8EEB6D1F43B6}"/>
          </ac:picMkLst>
        </pc:picChg>
        <pc:picChg chg="add mod ord">
          <ac:chgData name="Emilie Woodroffe" userId="b157383c7860d663" providerId="LiveId" clId="{6D61A281-2001-4D68-8CCE-A371CB851C37}" dt="2024-05-23T11:25:53.712" v="3" actId="167"/>
          <ac:picMkLst>
            <pc:docMk/>
            <pc:sldMk cId="2685529057" sldId="264"/>
            <ac:picMk id="23" creationId="{0B10A70F-154C-99D6-7341-527065BFC2F6}"/>
          </ac:picMkLst>
        </pc:picChg>
        <pc:picChg chg="add mod ord">
          <ac:chgData name="Emilie Woodroffe" userId="b157383c7860d663" providerId="LiveId" clId="{6D61A281-2001-4D68-8CCE-A371CB851C37}" dt="2024-05-23T11:25:53.712" v="3" actId="167"/>
          <ac:picMkLst>
            <pc:docMk/>
            <pc:sldMk cId="2685529057" sldId="264"/>
            <ac:picMk id="24" creationId="{5F0F80FC-5A4D-5998-3DD7-FBC2A3F25ABF}"/>
          </ac:picMkLst>
        </pc:picChg>
        <pc:picChg chg="add mod ord">
          <ac:chgData name="Emilie Woodroffe" userId="b157383c7860d663" providerId="LiveId" clId="{6D61A281-2001-4D68-8CCE-A371CB851C37}" dt="2024-05-23T11:25:53.712" v="3" actId="167"/>
          <ac:picMkLst>
            <pc:docMk/>
            <pc:sldMk cId="2685529057" sldId="264"/>
            <ac:picMk id="25" creationId="{0A27AFA1-AF5D-BEEC-8773-5A22715E6E6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2.xml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0B10A70F-154C-99D6-7341-527065BFC2F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4" name="Picture 23" descr="A close-up of a logo&#10;&#10;Description automatically generated">
            <a:extLst>
              <a:ext uri="{FF2B5EF4-FFF2-40B4-BE49-F238E27FC236}">
                <a16:creationId xmlns:a16="http://schemas.microsoft.com/office/drawing/2014/main" id="{5F0F80FC-5A4D-5998-3DD7-FBC2A3F25AB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018" y="307724"/>
            <a:ext cx="920288" cy="920288"/>
          </a:xfrm>
          <a:prstGeom prst="rect">
            <a:avLst/>
          </a:prstGeom>
        </p:spPr>
      </p:pic>
      <p:pic>
        <p:nvPicPr>
          <p:cNvPr id="25" name="Picture 24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0A27AFA1-AF5D-BEEC-8773-5A22715E6E6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3540879" y="324478"/>
            <a:ext cx="4569124" cy="33855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Knowledge organiser: In the city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41290" y="898416"/>
            <a:ext cx="4149143" cy="397031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</a:t>
            </a:r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ciudad</a:t>
            </a:r>
            <a:r>
              <a:rPr lang="en-GB" sz="1400" dirty="0">
                <a:latin typeface="Century Gothic" panose="020B0502020202020204" pitchFamily="34" charset="0"/>
              </a:rPr>
              <a:t>– the city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El </a:t>
            </a:r>
            <a:r>
              <a:rPr lang="en-GB" sz="1400" b="1" dirty="0" err="1">
                <a:latin typeface="Century Gothic" panose="020B0502020202020204" pitchFamily="34" charset="0"/>
              </a:rPr>
              <a:t>parque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the park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zoo- </a:t>
            </a:r>
            <a:r>
              <a:rPr lang="en-GB" sz="1400" dirty="0">
                <a:latin typeface="Century Gothic" panose="020B0502020202020204" pitchFamily="34" charset="0"/>
              </a:rPr>
              <a:t>the zoo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museo</a:t>
            </a:r>
            <a:r>
              <a:rPr lang="en-GB" sz="1400" b="1" dirty="0">
                <a:latin typeface="Century Gothic" panose="020B0502020202020204" pitchFamily="34" charset="0"/>
              </a:rPr>
              <a:t> -  </a:t>
            </a:r>
            <a:r>
              <a:rPr lang="en-GB" sz="1400" dirty="0">
                <a:latin typeface="Century Gothic" panose="020B0502020202020204" pitchFamily="34" charset="0"/>
              </a:rPr>
              <a:t>the museum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metro – </a:t>
            </a:r>
            <a:r>
              <a:rPr lang="en-GB" sz="1400" dirty="0">
                <a:latin typeface="Century Gothic" panose="020B0502020202020204" pitchFamily="34" charset="0"/>
              </a:rPr>
              <a:t>the underground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galería</a:t>
            </a:r>
            <a:r>
              <a:rPr lang="en-GB" sz="1400" b="1" dirty="0">
                <a:latin typeface="Century Gothic" panose="020B0502020202020204" pitchFamily="34" charset="0"/>
              </a:rPr>
              <a:t> de </a:t>
            </a:r>
            <a:r>
              <a:rPr lang="en-GB" sz="1400" b="1" dirty="0" err="1">
                <a:latin typeface="Century Gothic" panose="020B0502020202020204" pitchFamily="34" charset="0"/>
              </a:rPr>
              <a:t>arte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art gallery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estación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station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piscina- </a:t>
            </a:r>
            <a:r>
              <a:rPr lang="en-GB" sz="1400" dirty="0">
                <a:latin typeface="Century Gothic" panose="020B0502020202020204" pitchFamily="34" charset="0"/>
              </a:rPr>
              <a:t>swimming pool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estadio</a:t>
            </a:r>
            <a:r>
              <a:rPr lang="en-GB" sz="1400" b="1" dirty="0">
                <a:latin typeface="Century Gothic" panose="020B0502020202020204" pitchFamily="34" charset="0"/>
              </a:rPr>
              <a:t> – </a:t>
            </a:r>
            <a:r>
              <a:rPr lang="en-GB" sz="1400" dirty="0">
                <a:latin typeface="Century Gothic" panose="020B0502020202020204" pitchFamily="34" charset="0"/>
              </a:rPr>
              <a:t>the stadium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cine– </a:t>
            </a:r>
            <a:r>
              <a:rPr lang="en-GB" sz="1400" dirty="0">
                <a:latin typeface="Century Gothic" panose="020B0502020202020204" pitchFamily="34" charset="0"/>
              </a:rPr>
              <a:t>the cinema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libro</a:t>
            </a:r>
            <a:r>
              <a:rPr lang="en-GB" sz="1400" dirty="0">
                <a:latin typeface="Century Gothic" panose="020B0502020202020204" pitchFamily="34" charset="0"/>
              </a:rPr>
              <a:t>– a book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boli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pen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imán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magnet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postal</a:t>
            </a:r>
            <a:r>
              <a:rPr lang="en-GB" sz="1400" dirty="0">
                <a:latin typeface="Century Gothic" panose="020B0502020202020204" pitchFamily="34" charset="0"/>
              </a:rPr>
              <a:t>– a postcard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camiseta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tee-shirt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llavero</a:t>
            </a:r>
            <a:r>
              <a:rPr lang="en-GB" sz="1400" dirty="0">
                <a:latin typeface="Century Gothic" panose="020B0502020202020204" pitchFamily="34" charset="0"/>
              </a:rPr>
              <a:t>– a keyring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8155500" y="5037744"/>
            <a:ext cx="361157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Sound spelling 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“qui” (</a:t>
            </a:r>
            <a:r>
              <a:rPr lang="en-GB" sz="1400" b="1" dirty="0" err="1">
                <a:latin typeface="Century Gothic" panose="020B0502020202020204" pitchFamily="34" charset="0"/>
              </a:rPr>
              <a:t>qui</a:t>
            </a:r>
            <a:r>
              <a:rPr lang="en-GB" sz="1400" dirty="0" err="1">
                <a:latin typeface="Century Gothic" panose="020B0502020202020204" pitchFamily="34" charset="0"/>
              </a:rPr>
              <a:t>siera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“ci” (pis</a:t>
            </a:r>
            <a:r>
              <a:rPr lang="en-GB" sz="1400" b="1" dirty="0">
                <a:latin typeface="Century Gothic" panose="020B0502020202020204" pitchFamily="34" charset="0"/>
              </a:rPr>
              <a:t>ci</a:t>
            </a:r>
            <a:r>
              <a:rPr lang="en-GB" sz="1400" dirty="0">
                <a:latin typeface="Century Gothic" panose="020B0502020202020204" pitchFamily="34" charset="0"/>
              </a:rPr>
              <a:t>na)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oo</a:t>
            </a:r>
            <a:r>
              <a:rPr lang="en-GB" sz="1400" dirty="0">
                <a:latin typeface="Century Gothic" panose="020B0502020202020204" pitchFamily="34" charset="0"/>
              </a:rPr>
              <a:t>” (z</a:t>
            </a:r>
            <a:r>
              <a:rPr lang="en-GB" sz="1400" b="1" dirty="0">
                <a:latin typeface="Century Gothic" panose="020B0502020202020204" pitchFamily="34" charset="0"/>
              </a:rPr>
              <a:t>oo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izqui</a:t>
            </a:r>
            <a:r>
              <a:rPr lang="en-GB" sz="1400" dirty="0">
                <a:latin typeface="Century Gothic" panose="020B0502020202020204" pitchFamily="34" charset="0"/>
              </a:rPr>
              <a:t>” (</a:t>
            </a:r>
            <a:r>
              <a:rPr lang="en-GB" sz="1400" b="1" dirty="0" err="1">
                <a:latin typeface="Century Gothic" panose="020B0502020202020204" pitchFamily="34" charset="0"/>
              </a:rPr>
              <a:t>izqui</a:t>
            </a:r>
            <a:r>
              <a:rPr lang="en-GB" sz="1400" dirty="0" err="1">
                <a:latin typeface="Century Gothic" panose="020B0502020202020204" pitchFamily="34" charset="0"/>
              </a:rPr>
              <a:t>erda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23B377-CA49-4A9C-93C0-F5E48D9D821A}"/>
              </a:ext>
            </a:extLst>
          </p:cNvPr>
          <p:cNvSpPr txBox="1"/>
          <p:nvPr/>
        </p:nvSpPr>
        <p:spPr>
          <a:xfrm>
            <a:off x="4766812" y="909642"/>
            <a:ext cx="5048991" cy="188263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Hay … - </a:t>
            </a:r>
            <a:r>
              <a:rPr lang="en-GB" sz="1400" dirty="0">
                <a:latin typeface="Century Gothic" panose="020B0502020202020204" pitchFamily="34" charset="0"/>
              </a:rPr>
              <a:t>There is/ there are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Bienvenidos</a:t>
            </a:r>
            <a:r>
              <a:rPr lang="en-GB" sz="1400" b="1" dirty="0">
                <a:latin typeface="Century Gothic" panose="020B0502020202020204" pitchFamily="34" charset="0"/>
              </a:rPr>
              <a:t> - </a:t>
            </a:r>
            <a:r>
              <a:rPr lang="en-GB" sz="1400" dirty="0">
                <a:latin typeface="Century Gothic" panose="020B0502020202020204" pitchFamily="34" charset="0"/>
              </a:rPr>
              <a:t>Welcome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Quisiera </a:t>
            </a:r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entrada para …</a:t>
            </a:r>
            <a:r>
              <a:rPr lang="en-GB" sz="1400" dirty="0">
                <a:latin typeface="Century Gothic" panose="020B0502020202020204" pitchFamily="34" charset="0"/>
              </a:rPr>
              <a:t>– I would like a ticket for….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Por </a:t>
            </a:r>
            <a:r>
              <a:rPr lang="en-GB" sz="1400" b="1" dirty="0" err="1">
                <a:latin typeface="Century Gothic" panose="020B0502020202020204" pitchFamily="34" charset="0"/>
              </a:rPr>
              <a:t>favor</a:t>
            </a:r>
            <a:r>
              <a:rPr lang="en-GB" sz="1400" b="1" dirty="0">
                <a:latin typeface="Century Gothic" panose="020B0502020202020204" pitchFamily="34" charset="0"/>
              </a:rPr>
              <a:t>– </a:t>
            </a:r>
            <a:r>
              <a:rPr lang="en-GB" sz="1400" dirty="0">
                <a:latin typeface="Century Gothic" panose="020B0502020202020204" pitchFamily="34" charset="0"/>
              </a:rPr>
              <a:t>please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libro</a:t>
            </a:r>
            <a:r>
              <a:rPr lang="en-GB" sz="1400" b="1" dirty="0">
                <a:latin typeface="Century Gothic" panose="020B0502020202020204" pitchFamily="34" charset="0"/>
              </a:rPr>
              <a:t> cuesta </a:t>
            </a:r>
            <a:r>
              <a:rPr lang="en-GB" sz="1400" b="1" dirty="0" err="1">
                <a:latin typeface="Century Gothic" panose="020B0502020202020204" pitchFamily="34" charset="0"/>
              </a:rPr>
              <a:t>cinco</a:t>
            </a:r>
            <a:r>
              <a:rPr lang="en-GB" sz="1400" b="1" dirty="0">
                <a:latin typeface="Century Gothic" panose="020B0502020202020204" pitchFamily="34" charset="0"/>
              </a:rPr>
              <a:t> euros </a:t>
            </a:r>
            <a:r>
              <a:rPr lang="en-GB" sz="1400" dirty="0">
                <a:latin typeface="Century Gothic" panose="020B0502020202020204" pitchFamily="34" charset="0"/>
              </a:rPr>
              <a:t>– A book costs five euros. </a:t>
            </a:r>
          </a:p>
          <a:p>
            <a:pPr>
              <a:lnSpc>
                <a:spcPct val="150000"/>
              </a:lnSpc>
            </a:pP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3F7CF0-B938-6C38-4342-FE81C97A8D05}"/>
              </a:ext>
            </a:extLst>
          </p:cNvPr>
          <p:cNvSpPr txBox="1"/>
          <p:nvPr/>
        </p:nvSpPr>
        <p:spPr>
          <a:xfrm>
            <a:off x="424924" y="5037744"/>
            <a:ext cx="4149143" cy="1600438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Dónde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está</a:t>
            </a:r>
            <a:r>
              <a:rPr lang="en-GB" sz="1400" b="1" dirty="0">
                <a:latin typeface="Century Gothic" panose="020B0502020202020204" pitchFamily="34" charset="0"/>
              </a:rPr>
              <a:t>…?</a:t>
            </a:r>
            <a:r>
              <a:rPr lang="en-GB" sz="1400" dirty="0">
                <a:latin typeface="Century Gothic" panose="020B0502020202020204" pitchFamily="34" charset="0"/>
              </a:rPr>
              <a:t>- Where is… ? 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 la </a:t>
            </a:r>
            <a:r>
              <a:rPr lang="en-GB" sz="1400" b="1" dirty="0" err="1">
                <a:latin typeface="Century Gothic" panose="020B0502020202020204" pitchFamily="34" charset="0"/>
              </a:rPr>
              <a:t>izquierda</a:t>
            </a:r>
            <a:r>
              <a:rPr lang="en-GB" sz="1400" dirty="0">
                <a:latin typeface="Century Gothic" panose="020B0502020202020204" pitchFamily="34" charset="0"/>
              </a:rPr>
              <a:t>– to the left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a la </a:t>
            </a:r>
            <a:r>
              <a:rPr lang="en-GB" sz="1400" b="1" dirty="0" err="1">
                <a:latin typeface="Century Gothic" panose="020B0502020202020204" pitchFamily="34" charset="0"/>
              </a:rPr>
              <a:t>derecha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to the right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todo</a:t>
            </a:r>
            <a:r>
              <a:rPr lang="en-GB" sz="1400" b="1" dirty="0">
                <a:latin typeface="Century Gothic" panose="020B0502020202020204" pitchFamily="34" charset="0"/>
              </a:rPr>
              <a:t> recto</a:t>
            </a:r>
            <a:r>
              <a:rPr lang="en-GB" sz="1400" dirty="0">
                <a:latin typeface="Century Gothic" panose="020B0502020202020204" pitchFamily="34" charset="0"/>
              </a:rPr>
              <a:t>– straight ahead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C8A734-8438-C89D-E4CB-355530A80EDA}"/>
              </a:ext>
            </a:extLst>
          </p:cNvPr>
          <p:cNvSpPr txBox="1"/>
          <p:nvPr/>
        </p:nvSpPr>
        <p:spPr>
          <a:xfrm>
            <a:off x="8168824" y="3061370"/>
            <a:ext cx="3726388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Facts</a:t>
            </a:r>
          </a:p>
          <a:p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In Spain, the money people use is called the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euro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. The symbol for the euro is </a:t>
            </a:r>
            <a:r>
              <a:rPr lang="en-GB" sz="1400" b="1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€</a:t>
            </a:r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.</a:t>
            </a:r>
          </a:p>
          <a:p>
            <a:endParaRPr lang="en-GB" sz="1400" dirty="0">
              <a:solidFill>
                <a:srgbClr val="0D0D0D"/>
              </a:solidFill>
              <a:highlight>
                <a:srgbClr val="FFFFFF"/>
              </a:highlight>
              <a:latin typeface="Century Gothic" panose="020B0502020202020204" pitchFamily="34" charset="0"/>
            </a:endParaRPr>
          </a:p>
          <a:p>
            <a:r>
              <a:rPr lang="en-GB" sz="1400" b="0" i="0" dirty="0">
                <a:solidFill>
                  <a:srgbClr val="0D0D0D"/>
                </a:solidFill>
                <a:effectLst/>
                <a:highlight>
                  <a:srgbClr val="FFFFFF"/>
                </a:highlight>
                <a:latin typeface="Century Gothic" panose="020B0502020202020204" pitchFamily="34" charset="0"/>
              </a:rPr>
              <a:t>The euro is used by many countries in Europe, not just Spain. There are 20 countries that use the euro as their money. 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FCF956-B95E-49C1-9617-316547D9C57D}"/>
              </a:ext>
            </a:extLst>
          </p:cNvPr>
          <p:cNvSpPr txBox="1"/>
          <p:nvPr/>
        </p:nvSpPr>
        <p:spPr>
          <a:xfrm>
            <a:off x="4781425" y="5040094"/>
            <a:ext cx="3298221" cy="738664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We use</a:t>
            </a:r>
            <a:r>
              <a:rPr lang="en-GB" sz="1400" b="1" dirty="0">
                <a:latin typeface="Century Gothic" panose="020B0502020202020204" pitchFamily="34" charset="0"/>
              </a:rPr>
              <a:t> “hay” </a:t>
            </a:r>
            <a:r>
              <a:rPr lang="en-GB" sz="1400" dirty="0">
                <a:latin typeface="Century Gothic" panose="020B0502020202020204" pitchFamily="34" charset="0"/>
              </a:rPr>
              <a:t>in Spanish to mean both “There is….” and There are ….”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C014917-CD6F-4AD2-B227-5ED0BF06AA20}"/>
              </a:ext>
            </a:extLst>
          </p:cNvPr>
          <p:cNvSpPr txBox="1"/>
          <p:nvPr/>
        </p:nvSpPr>
        <p:spPr>
          <a:xfrm>
            <a:off x="4778420" y="3061371"/>
            <a:ext cx="3265490" cy="181588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latin typeface="Century Gothic" panose="020B0502020202020204" pitchFamily="34" charset="0"/>
              </a:defRPr>
            </a:lvl1pPr>
          </a:lstStyle>
          <a:p>
            <a:r>
              <a:rPr lang="en-GB" sz="1400" dirty="0"/>
              <a:t>Grammar</a:t>
            </a:r>
          </a:p>
          <a:p>
            <a:r>
              <a:rPr lang="en-GB" sz="1400" b="0" dirty="0"/>
              <a:t>Adjectives (masculine/feminine)</a:t>
            </a:r>
          </a:p>
          <a:p>
            <a:r>
              <a:rPr lang="en-GB" sz="1400" dirty="0"/>
              <a:t>bonito/</a:t>
            </a:r>
            <a:r>
              <a:rPr lang="en-GB" sz="1400" dirty="0" err="1"/>
              <a:t>bonita</a:t>
            </a:r>
            <a:r>
              <a:rPr lang="en-GB" sz="1400" b="0" dirty="0"/>
              <a:t>- beautiful</a:t>
            </a:r>
          </a:p>
          <a:p>
            <a:r>
              <a:rPr lang="en-GB" sz="1400" dirty="0" err="1"/>
              <a:t>grande</a:t>
            </a:r>
            <a:r>
              <a:rPr lang="en-GB" sz="1400" b="0" dirty="0"/>
              <a:t>– big or large</a:t>
            </a:r>
          </a:p>
          <a:p>
            <a:r>
              <a:rPr lang="en-GB" sz="1400" dirty="0" err="1"/>
              <a:t>pequeño</a:t>
            </a:r>
            <a:r>
              <a:rPr lang="en-GB" sz="1400" dirty="0"/>
              <a:t>/</a:t>
            </a:r>
            <a:r>
              <a:rPr lang="en-GB" sz="1400" dirty="0" err="1"/>
              <a:t>pequeña</a:t>
            </a:r>
            <a:r>
              <a:rPr lang="en-GB" sz="1400" b="0" dirty="0"/>
              <a:t>- small</a:t>
            </a:r>
          </a:p>
          <a:p>
            <a:r>
              <a:rPr lang="en-GB" sz="1400" dirty="0" err="1"/>
              <a:t>antiguo</a:t>
            </a:r>
            <a:r>
              <a:rPr lang="en-GB" sz="1400" dirty="0"/>
              <a:t>/</a:t>
            </a:r>
            <a:r>
              <a:rPr lang="en-GB" sz="1400" dirty="0" err="1"/>
              <a:t>antigua</a:t>
            </a:r>
            <a:r>
              <a:rPr lang="en-GB" sz="1400" b="0" dirty="0"/>
              <a:t>- old</a:t>
            </a:r>
          </a:p>
          <a:p>
            <a:r>
              <a:rPr lang="en-GB" sz="1400" dirty="0" err="1"/>
              <a:t>moderno</a:t>
            </a:r>
            <a:r>
              <a:rPr lang="en-GB" sz="1400" dirty="0"/>
              <a:t>/</a:t>
            </a:r>
            <a:r>
              <a:rPr lang="en-GB" sz="1400" dirty="0" err="1"/>
              <a:t>moderna</a:t>
            </a:r>
            <a:r>
              <a:rPr lang="en-GB" sz="1400" b="0" dirty="0"/>
              <a:t> - modern</a:t>
            </a:r>
          </a:p>
          <a:p>
            <a:r>
              <a:rPr lang="en-GB" sz="1400" dirty="0" err="1"/>
              <a:t>interesante</a:t>
            </a:r>
            <a:r>
              <a:rPr lang="en-GB" sz="1400" b="0" dirty="0"/>
              <a:t> - interesting</a:t>
            </a: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E0DB7029-3DA2-26E6-CDB7-DAF6BFC561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947578" y="926620"/>
            <a:ext cx="487363" cy="487363"/>
          </a:xfrm>
          <a:prstGeom prst="rect">
            <a:avLst/>
          </a:prstGeom>
        </p:spPr>
      </p:pic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506086C0-883E-90F4-B5BC-75FF90CEAFA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621600" y="3029471"/>
            <a:ext cx="487363" cy="487363"/>
          </a:xfrm>
          <a:prstGeom prst="rect">
            <a:avLst/>
          </a:prstGeom>
        </p:spPr>
      </p:pic>
      <p:pic>
        <p:nvPicPr>
          <p:cNvPr id="1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988FAF08-B66B-4B15-8484-54499B13E02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840072" y="836940"/>
            <a:ext cx="487363" cy="487363"/>
          </a:xfrm>
          <a:prstGeom prst="rect">
            <a:avLst/>
          </a:prstGeom>
        </p:spPr>
      </p:pic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134A6EF-1E9E-3B70-9704-FD5728B0972D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7662659" y="3019927"/>
            <a:ext cx="487363" cy="487363"/>
          </a:xfrm>
          <a:prstGeom prst="rect">
            <a:avLst/>
          </a:prstGeom>
        </p:spPr>
      </p:pic>
      <p:pic>
        <p:nvPicPr>
          <p:cNvPr id="1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B5CA93A-77D9-95D7-8F9A-FA31FB0C6136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124631" y="5132322"/>
            <a:ext cx="487363" cy="487363"/>
          </a:xfrm>
          <a:prstGeom prst="rect">
            <a:avLst/>
          </a:prstGeom>
        </p:spPr>
      </p:pic>
      <p:pic>
        <p:nvPicPr>
          <p:cNvPr id="1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57996FC-7566-353C-17E0-AF6D968E406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0864767" y="57787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4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96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977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69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277</Words>
  <Application>Microsoft Office PowerPoint</Application>
  <PresentationFormat>Widescreen</PresentationFormat>
  <Paragraphs>51</Paragraphs>
  <Slides>1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59</cp:revision>
  <cp:lastPrinted>2019-12-10T10:22:53Z</cp:lastPrinted>
  <dcterms:created xsi:type="dcterms:W3CDTF">2019-08-20T09:39:52Z</dcterms:created>
  <dcterms:modified xsi:type="dcterms:W3CDTF">2025-02-05T08:58:54Z</dcterms:modified>
</cp:coreProperties>
</file>