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6" r:id="rId1"/>
  </p:sldMasterIdLst>
  <p:notesMasterIdLst>
    <p:notesMasterId r:id="rId10"/>
  </p:notesMasterIdLst>
  <p:sldIdLst>
    <p:sldId id="256" r:id="rId2"/>
    <p:sldId id="257" r:id="rId3"/>
    <p:sldId id="261" r:id="rId4"/>
    <p:sldId id="276" r:id="rId5"/>
    <p:sldId id="278" r:id="rId6"/>
    <p:sldId id="279" r:id="rId7"/>
    <p:sldId id="262" r:id="rId8"/>
    <p:sldId id="274" r:id="rId9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1"/>
      <p:bold r:id="rId12"/>
      <p:italic r:id="rId13"/>
      <p:boldItalic r:id="rId14"/>
    </p:embeddedFont>
    <p:embeddedFont>
      <p:font typeface="XCCW Joined 4a" panose="03050602040000000000" pitchFamily="66" charset="0"/>
      <p:regular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28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667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59403cc966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159403cc966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https://www.youtube.com/watch?v=CMp9vnikU6M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9403cc966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9403cc966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Harry </a:t>
            </a:r>
            <a:r>
              <a:rPr lang="en-GB" dirty="0" err="1"/>
              <a:t>kean</a:t>
            </a:r>
            <a:r>
              <a:rPr lang="en-GB" dirty="0"/>
              <a:t> </a:t>
            </a: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59403cc966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59403cc966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058c62fbab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058c62fbab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/>
              <a:t>https://www.youtube.com/watch?v=CMp9vnikU6M&amp;t=1s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https://www.youtube.com/watch?v=BBm5DBIp-iE</a:t>
            </a:r>
          </a:p>
        </p:txBody>
      </p:sp>
    </p:spTree>
    <p:extLst>
      <p:ext uri="{BB962C8B-B14F-4D97-AF65-F5344CB8AC3E}">
        <p14:creationId xmlns:p14="http://schemas.microsoft.com/office/powerpoint/2010/main" val="3267529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59403cc966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59403cc966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20222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888479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7886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3227340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1979599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000758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3853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4168239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2073993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7185102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smtClean="0"/>
              <a:t>9/27/2026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4354720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3361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6228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CMp9vnikU6M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BBm5DBIp-iE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title="‘If Mountains Were Easy To Climb’ from Mrs Henderson Presents">
            <a:hlinkClick r:id="" action="ppaction://media"/>
            <a:extLst>
              <a:ext uri="{FF2B5EF4-FFF2-40B4-BE49-F238E27FC236}">
                <a16:creationId xmlns:a16="http://schemas.microsoft.com/office/drawing/2014/main" id="{8913EDCD-E4F0-4E9B-8502-D61120D2088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0239" y="124019"/>
            <a:ext cx="8923522" cy="501948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rry Kane - Wikipedia">
            <a:extLst>
              <a:ext uri="{FF2B5EF4-FFF2-40B4-BE49-F238E27FC236}">
                <a16:creationId xmlns:a16="http://schemas.microsoft.com/office/drawing/2014/main" id="{4AD97FA6-0376-49E2-BF24-321629F15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0" y="105505"/>
            <a:ext cx="3100632" cy="464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0452E8-2EFC-490C-8615-7EBBC1B109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9661" y="1294640"/>
            <a:ext cx="3775010" cy="3775010"/>
          </a:xfrm>
          <a:prstGeom prst="rect">
            <a:avLst/>
          </a:prstGeom>
        </p:spPr>
      </p:pic>
      <p:pic>
        <p:nvPicPr>
          <p:cNvPr id="1028" name="Picture 4" descr="Role Model Icon Logo Isolated Vector Stock Vector (Royalty Free) 2627998779  | Shutterstock">
            <a:extLst>
              <a:ext uri="{FF2B5EF4-FFF2-40B4-BE49-F238E27FC236}">
                <a16:creationId xmlns:a16="http://schemas.microsoft.com/office/drawing/2014/main" id="{823E4A58-CB4C-4B9E-9DA4-A7E29108CA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2" t="16779" r="21440" b="20947"/>
          <a:stretch/>
        </p:blipFill>
        <p:spPr bwMode="auto">
          <a:xfrm>
            <a:off x="8111413" y="180391"/>
            <a:ext cx="1032587" cy="96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626CDC9-19F7-4A72-B250-C26F0E4A834F}"/>
              </a:ext>
            </a:extLst>
          </p:cNvPr>
          <p:cNvSpPr/>
          <p:nvPr/>
        </p:nvSpPr>
        <p:spPr>
          <a:xfrm>
            <a:off x="3412332" y="266424"/>
            <a:ext cx="497633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rgbClr val="000000"/>
                </a:solidFill>
                <a:latin typeface="XCCW Joined 4a" panose="03050602040000000000" pitchFamily="66" charset="0"/>
                <a:ea typeface="Arial"/>
                <a:cs typeface="Arial"/>
                <a:sym typeface="Arial"/>
              </a:rPr>
              <a:t>How did Harry Kane show Resilience? 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600" y="140650"/>
            <a:ext cx="4585050" cy="3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8"/>
          <p:cNvSpPr txBox="1"/>
          <p:nvPr/>
        </p:nvSpPr>
        <p:spPr>
          <a:xfrm>
            <a:off x="210950" y="3646600"/>
            <a:ext cx="8830500" cy="1268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dirty="0">
                <a:solidFill>
                  <a:schemeClr val="dk1"/>
                </a:solidFill>
                <a:latin typeface="XCCW Joined 4a" panose="03050602040000000000" pitchFamily="66" charset="0"/>
              </a:rPr>
              <a:t>Things can knock our confidence and it is our resilience that will enable us take these issues in our stride and progress forward, rather than getting moody about it.</a:t>
            </a:r>
            <a:endParaRPr dirty="0">
              <a:solidFill>
                <a:schemeClr val="dk1"/>
              </a:solidFill>
              <a:latin typeface="XCCW Joined 4a" panose="03050602040000000000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cap="none" dirty="0">
                <a:latin typeface="XCCW Joined 4a" panose="03050602040000000000" pitchFamily="66" charset="0"/>
              </a:rPr>
              <a:t>Resilience</a:t>
            </a:r>
            <a:r>
              <a:rPr lang="en" dirty="0"/>
              <a:t> </a:t>
            </a:r>
            <a:endParaRPr dirty="0"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63500" y="1596975"/>
            <a:ext cx="4953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>
                <a:latin typeface="XCCW Joined 4a" panose="03050602040000000000" pitchFamily="66" charset="0"/>
              </a:rPr>
              <a:t>Is more than not giving up.</a:t>
            </a:r>
            <a:endParaRPr sz="2200" dirty="0"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 dirty="0">
                <a:latin typeface="XCCW Joined 4a" panose="03050602040000000000" pitchFamily="66" charset="0"/>
              </a:rPr>
              <a:t>It is about having faith that you can achieve</a:t>
            </a:r>
            <a:endParaRPr sz="2200" dirty="0"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 dirty="0">
                <a:latin typeface="XCCW Joined 4a" panose="03050602040000000000" pitchFamily="66" charset="0"/>
              </a:rPr>
              <a:t>It is about dealing with your emotions when you are unsuccessful </a:t>
            </a:r>
            <a:endParaRPr sz="2200" dirty="0">
              <a:latin typeface="XCCW Joined 4a" panose="03050602040000000000" pitchFamily="66" charset="0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200" dirty="0">
                <a:latin typeface="XCCW Joined 4a" panose="03050602040000000000" pitchFamily="66" charset="0"/>
              </a:rPr>
              <a:t>It is about overcoming difficulties </a:t>
            </a:r>
            <a:endParaRPr dirty="0">
              <a:latin typeface="XCCW Joined 4a" panose="03050602040000000000" pitchFamily="66" charset="0"/>
            </a:endParaRPr>
          </a:p>
        </p:txBody>
      </p:sp>
      <p:pic>
        <p:nvPicPr>
          <p:cNvPr id="88" name="Google Shape;88;p18"/>
          <p:cNvPicPr preferRelativeResize="0"/>
          <p:nvPr/>
        </p:nvPicPr>
        <p:blipFill rotWithShape="1">
          <a:blip r:embed="rId3">
            <a:alphaModFix/>
          </a:blip>
          <a:srcRect l="16021" t="5665" r="17164" b="4688"/>
          <a:stretch/>
        </p:blipFill>
        <p:spPr>
          <a:xfrm>
            <a:off x="5244800" y="266212"/>
            <a:ext cx="3436575" cy="461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🌱 “Buried in Darkness, Tested by Struggle, but Destined to Rise into Something Beautiful” ✨">
            <a:hlinkClick r:id="" action="ppaction://media"/>
            <a:extLst>
              <a:ext uri="{FF2B5EF4-FFF2-40B4-BE49-F238E27FC236}">
                <a16:creationId xmlns:a16="http://schemas.microsoft.com/office/drawing/2014/main" id="{43A48260-CD06-456D-8FE3-5B0453433E7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15900" y="114300"/>
            <a:ext cx="8590844" cy="483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243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6BDEC5-E735-42D5-9C32-304841D41693}"/>
              </a:ext>
            </a:extLst>
          </p:cNvPr>
          <p:cNvSpPr/>
          <p:nvPr/>
        </p:nvSpPr>
        <p:spPr>
          <a:xfrm>
            <a:off x="502618" y="712627"/>
            <a:ext cx="80069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XCCW Joined 4a" panose="03050602040000000000" pitchFamily="66" charset="0"/>
              </a:rPr>
              <a:t>Reflect: How is the growth of the seed like learning?</a:t>
            </a: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B4794-15F2-4C8E-9239-4A024D9ED0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47" b="16050"/>
          <a:stretch/>
        </p:blipFill>
        <p:spPr>
          <a:xfrm>
            <a:off x="1776216" y="2970853"/>
            <a:ext cx="5305425" cy="19389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FAE8D5-3C42-41FA-BE2B-F4FE3832B1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0167" y="77561"/>
            <a:ext cx="1058703" cy="95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215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5575" y="101313"/>
            <a:ext cx="6988201" cy="494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B02B6E-A035-40A0-9B43-44B7DE8C6F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83" t="22254" r="37937" b="24534"/>
          <a:stretch/>
        </p:blipFill>
        <p:spPr>
          <a:xfrm>
            <a:off x="68423" y="44019"/>
            <a:ext cx="3757128" cy="50554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BCC00B-A15C-41F4-966C-E6DA97D4D7DD}"/>
              </a:ext>
            </a:extLst>
          </p:cNvPr>
          <p:cNvSpPr txBox="1"/>
          <p:nvPr/>
        </p:nvSpPr>
        <p:spPr>
          <a:xfrm>
            <a:off x="3844925" y="1704781"/>
            <a:ext cx="50387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XCCW Joined 4a" panose="03050602040000000000" pitchFamily="66" charset="0"/>
              </a:rPr>
              <a:t>Which School Expectation might you be able to show resilience?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F45532-7EAF-4FD6-94B9-568E635887AB}"/>
              </a:ext>
            </a:extLst>
          </p:cNvPr>
          <p:cNvSpPr/>
          <p:nvPr/>
        </p:nvSpPr>
        <p:spPr>
          <a:xfrm>
            <a:off x="7515980" y="136849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XCCW Joined 4a" panose="03050602040000000000" pitchFamily="66" charset="0"/>
                <a:ea typeface="Arial"/>
                <a:cs typeface="Arial"/>
                <a:sym typeface="Arial"/>
              </a:rPr>
              <a:t>Reflection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9995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88</TotalTime>
  <Words>140</Words>
  <Application>Microsoft Office PowerPoint</Application>
  <PresentationFormat>On-screen Show (16:9)</PresentationFormat>
  <Paragraphs>14</Paragraphs>
  <Slides>8</Slides>
  <Notes>6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Corbel</vt:lpstr>
      <vt:lpstr>Wingdings</vt:lpstr>
      <vt:lpstr>XCCW Joined 4a</vt:lpstr>
      <vt:lpstr>Banded</vt:lpstr>
      <vt:lpstr>PowerPoint Presentation</vt:lpstr>
      <vt:lpstr>PowerPoint Presentation</vt:lpstr>
      <vt:lpstr>PowerPoint Presentation</vt:lpstr>
      <vt:lpstr>Resilience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Malin</dc:creator>
  <cp:lastModifiedBy>Adam Malin</cp:lastModifiedBy>
  <cp:revision>9</cp:revision>
  <dcterms:modified xsi:type="dcterms:W3CDTF">2026-09-27T19:58:27Z</dcterms:modified>
</cp:coreProperties>
</file>